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71" r:id="rId3"/>
    <p:sldId id="321" r:id="rId4"/>
    <p:sldId id="323" r:id="rId5"/>
    <p:sldId id="288" r:id="rId6"/>
    <p:sldId id="277" r:id="rId7"/>
    <p:sldId id="292" r:id="rId8"/>
    <p:sldId id="298" r:id="rId9"/>
    <p:sldId id="301" r:id="rId10"/>
    <p:sldId id="302" r:id="rId11"/>
    <p:sldId id="303" r:id="rId12"/>
    <p:sldId id="349" r:id="rId13"/>
    <p:sldId id="305" r:id="rId14"/>
    <p:sldId id="257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262" r:id="rId32"/>
    <p:sldId id="276" r:id="rId33"/>
    <p:sldId id="345" r:id="rId34"/>
    <p:sldId id="263" r:id="rId35"/>
    <p:sldId id="346" r:id="rId36"/>
    <p:sldId id="266" r:id="rId37"/>
    <p:sldId id="267" r:id="rId38"/>
    <p:sldId id="289" r:id="rId39"/>
    <p:sldId id="279" r:id="rId40"/>
    <p:sldId id="347" r:id="rId41"/>
    <p:sldId id="269" r:id="rId42"/>
    <p:sldId id="268" r:id="rId43"/>
    <p:sldId id="290" r:id="rId44"/>
    <p:sldId id="280" r:id="rId45"/>
    <p:sldId id="348" r:id="rId46"/>
    <p:sldId id="270" r:id="rId47"/>
    <p:sldId id="297" r:id="rId48"/>
    <p:sldId id="322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 Joneses" initials="ld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25" autoAdjust="0"/>
  </p:normalViewPr>
  <p:slideViewPr>
    <p:cSldViewPr>
      <p:cViewPr varScale="1">
        <p:scale>
          <a:sx n="74" d="100"/>
          <a:sy n="74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researchintegrity.gatech.edu/about-export/foreign-visitors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researchintegrity.gatech.edu/about-export/forms-and-procedur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10CFE-D9E0-4D35-B331-C11B396E776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B1B38-3E05-4E2C-9D70-66392D9134CA}">
      <dgm:prSet phldrT="[Text]"/>
      <dgm:spPr/>
      <dgm:t>
        <a:bodyPr/>
        <a:lstStyle/>
        <a:p>
          <a:r>
            <a:rPr lang="en-US" dirty="0" smtClean="0"/>
            <a:t>General Information</a:t>
          </a:r>
          <a:endParaRPr lang="en-US" dirty="0"/>
        </a:p>
      </dgm:t>
    </dgm:pt>
    <dgm:pt modelId="{507F4A7A-D0B9-4388-82E8-BA7561302E71}" type="parTrans" cxnId="{6193AB63-5364-41A1-9CB5-E419D940BF4F}">
      <dgm:prSet/>
      <dgm:spPr/>
      <dgm:t>
        <a:bodyPr/>
        <a:lstStyle/>
        <a:p>
          <a:endParaRPr lang="en-US"/>
        </a:p>
      </dgm:t>
    </dgm:pt>
    <dgm:pt modelId="{EE78300E-E8FD-440C-A7F2-4FCE5168DD25}" type="sibTrans" cxnId="{6193AB63-5364-41A1-9CB5-E419D940BF4F}">
      <dgm:prSet/>
      <dgm:spPr/>
      <dgm:t>
        <a:bodyPr/>
        <a:lstStyle/>
        <a:p>
          <a:endParaRPr lang="en-US"/>
        </a:p>
      </dgm:t>
    </dgm:pt>
    <dgm:pt modelId="{F64702BD-0997-43F3-975D-32539473FF22}">
      <dgm:prSet phldrT="[Text]"/>
      <dgm:spPr/>
      <dgm:t>
        <a:bodyPr/>
        <a:lstStyle/>
        <a:p>
          <a:r>
            <a:rPr lang="en-US"/>
            <a:t>Process Overview</a:t>
          </a:r>
        </a:p>
      </dgm:t>
    </dgm:pt>
    <dgm:pt modelId="{6F4D4865-A09F-4458-A308-C31E7E1F0C20}" type="parTrans" cxnId="{697A056C-F48B-439F-AF26-06ECCEC8876F}">
      <dgm:prSet/>
      <dgm:spPr/>
      <dgm:t>
        <a:bodyPr/>
        <a:lstStyle/>
        <a:p>
          <a:endParaRPr lang="en-US"/>
        </a:p>
      </dgm:t>
    </dgm:pt>
    <dgm:pt modelId="{88B7E0CB-6469-47BC-9FEC-0628DA0D9B2B}" type="sibTrans" cxnId="{697A056C-F48B-439F-AF26-06ECCEC8876F}">
      <dgm:prSet/>
      <dgm:spPr/>
      <dgm:t>
        <a:bodyPr/>
        <a:lstStyle/>
        <a:p>
          <a:endParaRPr lang="en-US"/>
        </a:p>
      </dgm:t>
    </dgm:pt>
    <dgm:pt modelId="{0D9ACC71-A11A-4AE7-A28B-7E97F1B970B0}">
      <dgm:prSet phldrT="[Text]"/>
      <dgm:spPr/>
      <dgm:t>
        <a:bodyPr/>
        <a:lstStyle/>
        <a:p>
          <a:r>
            <a:rPr lang="en-US"/>
            <a:t>Process Details &amp; Timeline</a:t>
          </a:r>
        </a:p>
      </dgm:t>
    </dgm:pt>
    <dgm:pt modelId="{2549957F-887A-4E8D-A42C-A23D4B46A0C9}" type="parTrans" cxnId="{D54AE52E-E02C-4C5C-8408-7346825E6056}">
      <dgm:prSet/>
      <dgm:spPr/>
      <dgm:t>
        <a:bodyPr/>
        <a:lstStyle/>
        <a:p>
          <a:endParaRPr lang="en-US"/>
        </a:p>
      </dgm:t>
    </dgm:pt>
    <dgm:pt modelId="{DFDA0A33-C699-4478-9BC8-81DEAF63FDF8}" type="sibTrans" cxnId="{D54AE52E-E02C-4C5C-8408-7346825E6056}">
      <dgm:prSet/>
      <dgm:spPr/>
      <dgm:t>
        <a:bodyPr/>
        <a:lstStyle/>
        <a:p>
          <a:endParaRPr lang="en-US"/>
        </a:p>
      </dgm:t>
    </dgm:pt>
    <dgm:pt modelId="{7C930982-AAB4-4C8E-A14E-E4813DC3D6CF}">
      <dgm:prSet phldrT="[Text]"/>
      <dgm:spPr/>
      <dgm:t>
        <a:bodyPr/>
        <a:lstStyle/>
        <a:p>
          <a:r>
            <a:rPr lang="en-US"/>
            <a:t>iStart E-forms &amp; Required Documents</a:t>
          </a:r>
        </a:p>
      </dgm:t>
    </dgm:pt>
    <dgm:pt modelId="{CB3D9C38-7CBA-4D62-BF09-75D86293EA23}" type="parTrans" cxnId="{DFE22259-F2D5-4A6A-8F7C-10A2F2D34085}">
      <dgm:prSet/>
      <dgm:spPr/>
      <dgm:t>
        <a:bodyPr/>
        <a:lstStyle/>
        <a:p>
          <a:endParaRPr lang="en-US"/>
        </a:p>
      </dgm:t>
    </dgm:pt>
    <dgm:pt modelId="{E0F3E353-DA14-4583-9B0E-A1B115AE34B7}" type="sibTrans" cxnId="{DFE22259-F2D5-4A6A-8F7C-10A2F2D34085}">
      <dgm:prSet/>
      <dgm:spPr/>
      <dgm:t>
        <a:bodyPr/>
        <a:lstStyle/>
        <a:p>
          <a:endParaRPr lang="en-US"/>
        </a:p>
      </dgm:t>
    </dgm:pt>
    <dgm:pt modelId="{73BC7911-3E01-40AB-B57A-D03E5292AD08}" type="pres">
      <dgm:prSet presAssocID="{F9C10CFE-D9E0-4D35-B331-C11B396E77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FE0DBA-93F8-439F-8B10-4B8E149970E6}" type="pres">
      <dgm:prSet presAssocID="{F9C10CFE-D9E0-4D35-B331-C11B396E7769}" presName="diamond" presStyleLbl="bgShp" presStyleIdx="0" presStyleCnt="1"/>
      <dgm:spPr/>
    </dgm:pt>
    <dgm:pt modelId="{27605E8C-8DD1-41AD-8CC0-FD01881D9416}" type="pres">
      <dgm:prSet presAssocID="{F9C10CFE-D9E0-4D35-B331-C11B396E77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3C44-FC90-4DF5-87E4-2D446E06CAB0}" type="pres">
      <dgm:prSet presAssocID="{F9C10CFE-D9E0-4D35-B331-C11B396E77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DC14F-5AC5-4636-B78F-F12136ADA9F8}" type="pres">
      <dgm:prSet presAssocID="{F9C10CFE-D9E0-4D35-B331-C11B396E77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7F44-BEC5-407F-A286-5160329DB321}" type="pres">
      <dgm:prSet presAssocID="{F9C10CFE-D9E0-4D35-B331-C11B396E77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D152D-39D7-4D78-B169-F87C88DCF6BF}" type="presOf" srcId="{F9C10CFE-D9E0-4D35-B331-C11B396E7769}" destId="{73BC7911-3E01-40AB-B57A-D03E5292AD08}" srcOrd="0" destOrd="0" presId="urn:microsoft.com/office/officeart/2005/8/layout/matrix3"/>
    <dgm:cxn modelId="{D5715448-A1DB-4BE4-8C9F-2A123565DF77}" type="presOf" srcId="{FBDB1B38-3E05-4E2C-9D70-66392D9134CA}" destId="{27605E8C-8DD1-41AD-8CC0-FD01881D9416}" srcOrd="0" destOrd="0" presId="urn:microsoft.com/office/officeart/2005/8/layout/matrix3"/>
    <dgm:cxn modelId="{697A056C-F48B-439F-AF26-06ECCEC8876F}" srcId="{F9C10CFE-D9E0-4D35-B331-C11B396E7769}" destId="{F64702BD-0997-43F3-975D-32539473FF22}" srcOrd="1" destOrd="0" parTransId="{6F4D4865-A09F-4458-A308-C31E7E1F0C20}" sibTransId="{88B7E0CB-6469-47BC-9FEC-0628DA0D9B2B}"/>
    <dgm:cxn modelId="{6193AB63-5364-41A1-9CB5-E419D940BF4F}" srcId="{F9C10CFE-D9E0-4D35-B331-C11B396E7769}" destId="{FBDB1B38-3E05-4E2C-9D70-66392D9134CA}" srcOrd="0" destOrd="0" parTransId="{507F4A7A-D0B9-4388-82E8-BA7561302E71}" sibTransId="{EE78300E-E8FD-440C-A7F2-4FCE5168DD25}"/>
    <dgm:cxn modelId="{EED0C504-66B2-40B9-B923-97016BC96A74}" type="presOf" srcId="{0D9ACC71-A11A-4AE7-A28B-7E97F1B970B0}" destId="{B5FDC14F-5AC5-4636-B78F-F12136ADA9F8}" srcOrd="0" destOrd="0" presId="urn:microsoft.com/office/officeart/2005/8/layout/matrix3"/>
    <dgm:cxn modelId="{1CFB446D-E1D0-4E78-AF80-48630EBB5963}" type="presOf" srcId="{F64702BD-0997-43F3-975D-32539473FF22}" destId="{5F903C44-FC90-4DF5-87E4-2D446E06CAB0}" srcOrd="0" destOrd="0" presId="urn:microsoft.com/office/officeart/2005/8/layout/matrix3"/>
    <dgm:cxn modelId="{D54AE52E-E02C-4C5C-8408-7346825E6056}" srcId="{F9C10CFE-D9E0-4D35-B331-C11B396E7769}" destId="{0D9ACC71-A11A-4AE7-A28B-7E97F1B970B0}" srcOrd="2" destOrd="0" parTransId="{2549957F-887A-4E8D-A42C-A23D4B46A0C9}" sibTransId="{DFDA0A33-C699-4478-9BC8-81DEAF63FDF8}"/>
    <dgm:cxn modelId="{DFE22259-F2D5-4A6A-8F7C-10A2F2D34085}" srcId="{F9C10CFE-D9E0-4D35-B331-C11B396E7769}" destId="{7C930982-AAB4-4C8E-A14E-E4813DC3D6CF}" srcOrd="3" destOrd="0" parTransId="{CB3D9C38-7CBA-4D62-BF09-75D86293EA23}" sibTransId="{E0F3E353-DA14-4583-9B0E-A1B115AE34B7}"/>
    <dgm:cxn modelId="{144464DF-0E14-4F5D-9A33-8D7AE44D166B}" type="presOf" srcId="{7C930982-AAB4-4C8E-A14E-E4813DC3D6CF}" destId="{8F147F44-BEC5-407F-A286-5160329DB321}" srcOrd="0" destOrd="0" presId="urn:microsoft.com/office/officeart/2005/8/layout/matrix3"/>
    <dgm:cxn modelId="{1A906973-9F1F-4AD4-B3B1-36282345DC38}" type="presParOf" srcId="{73BC7911-3E01-40AB-B57A-D03E5292AD08}" destId="{43FE0DBA-93F8-439F-8B10-4B8E149970E6}" srcOrd="0" destOrd="0" presId="urn:microsoft.com/office/officeart/2005/8/layout/matrix3"/>
    <dgm:cxn modelId="{FA9399EB-4952-435A-A46D-F9337134D283}" type="presParOf" srcId="{73BC7911-3E01-40AB-B57A-D03E5292AD08}" destId="{27605E8C-8DD1-41AD-8CC0-FD01881D9416}" srcOrd="1" destOrd="0" presId="urn:microsoft.com/office/officeart/2005/8/layout/matrix3"/>
    <dgm:cxn modelId="{128F5964-D004-44A2-A8D4-28CC3F39AFCC}" type="presParOf" srcId="{73BC7911-3E01-40AB-B57A-D03E5292AD08}" destId="{5F903C44-FC90-4DF5-87E4-2D446E06CAB0}" srcOrd="2" destOrd="0" presId="urn:microsoft.com/office/officeart/2005/8/layout/matrix3"/>
    <dgm:cxn modelId="{2F43FDDD-2C7A-4CCF-BDD6-7C8A65F2EC3A}" type="presParOf" srcId="{73BC7911-3E01-40AB-B57A-D03E5292AD08}" destId="{B5FDC14F-5AC5-4636-B78F-F12136ADA9F8}" srcOrd="3" destOrd="0" presId="urn:microsoft.com/office/officeart/2005/8/layout/matrix3"/>
    <dgm:cxn modelId="{7F20F6DE-8DF4-442D-9B5F-6DDFACE1FA4E}" type="presParOf" srcId="{73BC7911-3E01-40AB-B57A-D03E5292AD08}" destId="{8F147F44-BEC5-407F-A286-5160329DB3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209377-2243-49C4-A9B5-9268497FEBB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2B18A-1C5B-4D97-8BFB-057C43F77E35}">
      <dgm:prSet/>
      <dgm:spPr/>
      <dgm:t>
        <a:bodyPr/>
        <a:lstStyle/>
        <a:p>
          <a:r>
            <a:rPr lang="en-US" sz="1200" smtClean="0"/>
            <a:t>J EV </a:t>
          </a:r>
          <a:endParaRPr lang="en-US" sz="1200"/>
        </a:p>
      </dgm:t>
    </dgm:pt>
    <dgm:pt modelId="{3848AC95-3EA3-421B-937C-5F5D43E76B02}" type="parTrans" cxnId="{DC36C425-B9B9-4C39-9540-225FD8AD26CC}">
      <dgm:prSet/>
      <dgm:spPr/>
      <dgm:t>
        <a:bodyPr/>
        <a:lstStyle/>
        <a:p>
          <a:endParaRPr lang="en-US"/>
        </a:p>
      </dgm:t>
    </dgm:pt>
    <dgm:pt modelId="{7302B4AC-1976-4FCC-A29D-AF96D8EFC76B}" type="sibTrans" cxnId="{DC36C425-B9B9-4C39-9540-225FD8AD26CC}">
      <dgm:prSet/>
      <dgm:spPr/>
      <dgm:t>
        <a:bodyPr/>
        <a:lstStyle/>
        <a:p>
          <a:endParaRPr lang="en-US"/>
        </a:p>
      </dgm:t>
    </dgm:pt>
    <dgm:pt modelId="{A56A228D-CAB4-47F1-8542-7C4E41AE7BF4}">
      <dgm:prSet custT="1"/>
      <dgm:spPr/>
      <dgm:t>
        <a:bodyPr/>
        <a:lstStyle/>
        <a:p>
          <a:r>
            <a:rPr lang="en-US" sz="1100" dirty="0" smtClean="0"/>
            <a:t>Identify host faculty/ supervisor </a:t>
          </a:r>
          <a:endParaRPr lang="en-US" sz="1100" dirty="0"/>
        </a:p>
      </dgm:t>
    </dgm:pt>
    <dgm:pt modelId="{7D06CA5E-470E-497C-8917-CE6D97EDFF38}" type="parTrans" cxnId="{5A02519F-A478-4451-864E-B84574EC29B1}">
      <dgm:prSet/>
      <dgm:spPr/>
      <dgm:t>
        <a:bodyPr/>
        <a:lstStyle/>
        <a:p>
          <a:endParaRPr lang="en-US"/>
        </a:p>
      </dgm:t>
    </dgm:pt>
    <dgm:pt modelId="{7000D0B5-2C02-489C-9757-AEF8881C275F}" type="sibTrans" cxnId="{5A02519F-A478-4451-864E-B84574EC29B1}">
      <dgm:prSet/>
      <dgm:spPr/>
      <dgm:t>
        <a:bodyPr/>
        <a:lstStyle/>
        <a:p>
          <a:endParaRPr lang="en-US"/>
        </a:p>
      </dgm:t>
    </dgm:pt>
    <dgm:pt modelId="{739EC246-4651-4FD2-8AFB-5A45D1203BA4}">
      <dgm:prSet custT="1"/>
      <dgm:spPr/>
      <dgm:t>
        <a:bodyPr/>
        <a:lstStyle/>
        <a:p>
          <a:r>
            <a:rPr lang="en-US" sz="1100" dirty="0" smtClean="0"/>
            <a:t>Establish exchange program details </a:t>
          </a:r>
          <a:endParaRPr lang="en-US" sz="1100" dirty="0"/>
        </a:p>
      </dgm:t>
    </dgm:pt>
    <dgm:pt modelId="{630B4A7C-3882-4249-BB5B-334FB9A0D491}" type="parTrans" cxnId="{C9555BDF-1A50-452E-9B85-CB6CC02A4280}">
      <dgm:prSet/>
      <dgm:spPr/>
      <dgm:t>
        <a:bodyPr/>
        <a:lstStyle/>
        <a:p>
          <a:endParaRPr lang="en-US"/>
        </a:p>
      </dgm:t>
    </dgm:pt>
    <dgm:pt modelId="{62712505-7D1A-402E-88F3-AD839226AEAF}" type="sibTrans" cxnId="{C9555BDF-1A50-452E-9B85-CB6CC02A4280}">
      <dgm:prSet/>
      <dgm:spPr/>
      <dgm:t>
        <a:bodyPr/>
        <a:lstStyle/>
        <a:p>
          <a:endParaRPr lang="en-US"/>
        </a:p>
      </dgm:t>
    </dgm:pt>
    <dgm:pt modelId="{859561DF-A717-4F71-B305-B5F513FE9009}">
      <dgm:prSet/>
      <dgm:spPr/>
      <dgm:t>
        <a:bodyPr/>
        <a:lstStyle/>
        <a:p>
          <a:r>
            <a:rPr lang="en-US" sz="1200" dirty="0" smtClean="0"/>
            <a:t>HR Manager </a:t>
          </a:r>
          <a:endParaRPr lang="en-US" sz="1200" dirty="0"/>
        </a:p>
      </dgm:t>
    </dgm:pt>
    <dgm:pt modelId="{ED123512-757D-4D53-87A9-02924DF15D6F}" type="parTrans" cxnId="{56FEE644-B053-4684-AAEB-FA30085C540A}">
      <dgm:prSet/>
      <dgm:spPr/>
      <dgm:t>
        <a:bodyPr/>
        <a:lstStyle/>
        <a:p>
          <a:endParaRPr lang="en-US"/>
        </a:p>
      </dgm:t>
    </dgm:pt>
    <dgm:pt modelId="{C1C5F908-DE11-4370-8ABD-A303678C2803}" type="sibTrans" cxnId="{56FEE644-B053-4684-AAEB-FA30085C540A}">
      <dgm:prSet/>
      <dgm:spPr/>
      <dgm:t>
        <a:bodyPr/>
        <a:lstStyle/>
        <a:p>
          <a:endParaRPr lang="en-US"/>
        </a:p>
      </dgm:t>
    </dgm:pt>
    <dgm:pt modelId="{AEAE2B83-A3FE-4065-BD30-D7D81B9C8B36}">
      <dgm:prSet custT="1"/>
      <dgm:spPr/>
      <dgm:t>
        <a:bodyPr/>
        <a:lstStyle/>
        <a:p>
          <a:r>
            <a:rPr lang="en-US" sz="1100" dirty="0" smtClean="0"/>
            <a:t>Submit </a:t>
          </a:r>
          <a:r>
            <a:rPr lang="en-US" sz="1100" dirty="0" err="1" smtClean="0"/>
            <a:t>PSF</a:t>
          </a:r>
          <a:r>
            <a:rPr lang="en-US" sz="1100" dirty="0" smtClean="0"/>
            <a:t> to hire a Visiting Student Researcher or Visiting Scholar</a:t>
          </a:r>
          <a:endParaRPr lang="en-US" sz="1100" dirty="0"/>
        </a:p>
      </dgm:t>
    </dgm:pt>
    <dgm:pt modelId="{72D56810-0E73-4180-A1DE-FC7AEAC2F0BB}" type="parTrans" cxnId="{040A2DD3-C02D-42DC-B27C-26CAC8DD530C}">
      <dgm:prSet/>
      <dgm:spPr/>
      <dgm:t>
        <a:bodyPr/>
        <a:lstStyle/>
        <a:p>
          <a:endParaRPr lang="en-US"/>
        </a:p>
      </dgm:t>
    </dgm:pt>
    <dgm:pt modelId="{E0C48DAF-4080-4C58-BAA4-0B46DD999F18}" type="sibTrans" cxnId="{040A2DD3-C02D-42DC-B27C-26CAC8DD530C}">
      <dgm:prSet/>
      <dgm:spPr/>
      <dgm:t>
        <a:bodyPr/>
        <a:lstStyle/>
        <a:p>
          <a:endParaRPr lang="en-US"/>
        </a:p>
      </dgm:t>
    </dgm:pt>
    <dgm:pt modelId="{CE6B43A6-4C84-4B05-B6F4-AEE09016B594}">
      <dgm:prSet custT="1"/>
      <dgm:spPr/>
      <dgm:t>
        <a:bodyPr/>
        <a:lstStyle/>
        <a:p>
          <a:r>
            <a:rPr lang="en-US" sz="1100" dirty="0" smtClean="0"/>
            <a:t>Request GT ID in Banner</a:t>
          </a:r>
          <a:endParaRPr lang="en-US" sz="1100" dirty="0"/>
        </a:p>
      </dgm:t>
    </dgm:pt>
    <dgm:pt modelId="{23AB1345-0906-4CCD-BF4D-209B9F6E07A1}" type="parTrans" cxnId="{C500CA63-1AB2-4A36-9187-FFA6B99169EB}">
      <dgm:prSet/>
      <dgm:spPr/>
      <dgm:t>
        <a:bodyPr/>
        <a:lstStyle/>
        <a:p>
          <a:endParaRPr lang="en-US"/>
        </a:p>
      </dgm:t>
    </dgm:pt>
    <dgm:pt modelId="{5CDC2CE5-7E92-4878-9F83-29AF10803277}" type="sibTrans" cxnId="{C500CA63-1AB2-4A36-9187-FFA6B99169EB}">
      <dgm:prSet/>
      <dgm:spPr/>
      <dgm:t>
        <a:bodyPr/>
        <a:lstStyle/>
        <a:p>
          <a:endParaRPr lang="en-US"/>
        </a:p>
      </dgm:t>
    </dgm:pt>
    <dgm:pt modelId="{DBBDC00D-E704-482A-A1AD-1A412F5863CD}">
      <dgm:prSet custT="1"/>
      <dgm:spPr/>
      <dgm:t>
        <a:bodyPr/>
        <a:lstStyle/>
        <a:p>
          <a:r>
            <a:rPr lang="en-US" sz="1100" dirty="0" smtClean="0"/>
            <a:t>PI/Faculty Host:</a:t>
          </a:r>
          <a:endParaRPr lang="en-US" sz="1100" dirty="0"/>
        </a:p>
      </dgm:t>
    </dgm:pt>
    <dgm:pt modelId="{3FB061ED-0400-4254-8BA3-D793816B87FC}" type="parTrans" cxnId="{925F9F84-92C9-433D-9C63-5A8EA6DD5F4C}">
      <dgm:prSet/>
      <dgm:spPr/>
      <dgm:t>
        <a:bodyPr/>
        <a:lstStyle/>
        <a:p>
          <a:endParaRPr lang="en-US"/>
        </a:p>
      </dgm:t>
    </dgm:pt>
    <dgm:pt modelId="{45745AC4-F26A-4A76-BEB6-9D37EC233467}" type="sibTrans" cxnId="{925F9F84-92C9-433D-9C63-5A8EA6DD5F4C}">
      <dgm:prSet/>
      <dgm:spPr/>
      <dgm:t>
        <a:bodyPr/>
        <a:lstStyle/>
        <a:p>
          <a:endParaRPr lang="en-US"/>
        </a:p>
      </dgm:t>
    </dgm:pt>
    <dgm:pt modelId="{9B0EB680-D64E-40C7-A285-5C66D489055B}">
      <dgm:prSet custT="1"/>
      <dgm:spPr/>
      <dgm:t>
        <a:bodyPr/>
        <a:lstStyle/>
        <a:p>
          <a:r>
            <a:rPr lang="en-US" sz="1100" dirty="0" smtClean="0"/>
            <a:t>Certify host responsibilities</a:t>
          </a:r>
          <a:endParaRPr lang="en-US" sz="1100" dirty="0"/>
        </a:p>
      </dgm:t>
    </dgm:pt>
    <dgm:pt modelId="{0F87658C-ABC6-4C70-AB4F-8A79C63E8AF4}" type="parTrans" cxnId="{7333D7A7-68C5-4590-8DF0-90FC826A116B}">
      <dgm:prSet/>
      <dgm:spPr/>
      <dgm:t>
        <a:bodyPr/>
        <a:lstStyle/>
        <a:p>
          <a:endParaRPr lang="en-US"/>
        </a:p>
      </dgm:t>
    </dgm:pt>
    <dgm:pt modelId="{007CEF02-5E5C-40EC-B6EF-5C52B6AF96E6}" type="sibTrans" cxnId="{7333D7A7-68C5-4590-8DF0-90FC826A116B}">
      <dgm:prSet/>
      <dgm:spPr/>
      <dgm:t>
        <a:bodyPr/>
        <a:lstStyle/>
        <a:p>
          <a:endParaRPr lang="en-US"/>
        </a:p>
      </dgm:t>
    </dgm:pt>
    <dgm:pt modelId="{C216D193-BD43-42A0-BFA3-4EEB04CFFF70}">
      <dgm:prSet custT="1"/>
      <dgm:spPr/>
      <dgm:t>
        <a:bodyPr/>
        <a:lstStyle/>
        <a:p>
          <a:r>
            <a:rPr lang="en-US" sz="1100" dirty="0" smtClean="0"/>
            <a:t>Exchange Visitor (EV) </a:t>
          </a:r>
          <a:endParaRPr lang="en-US" sz="1100" dirty="0"/>
        </a:p>
      </dgm:t>
    </dgm:pt>
    <dgm:pt modelId="{2499A0BA-7519-4F3E-92AB-83658BF78EC8}" type="parTrans" cxnId="{EAE677F1-1E84-4297-B368-4B8AF401A304}">
      <dgm:prSet/>
      <dgm:spPr/>
      <dgm:t>
        <a:bodyPr/>
        <a:lstStyle/>
        <a:p>
          <a:endParaRPr lang="en-US"/>
        </a:p>
      </dgm:t>
    </dgm:pt>
    <dgm:pt modelId="{972E1BE0-D173-4F38-9281-6CF0451A2740}" type="sibTrans" cxnId="{EAE677F1-1E84-4297-B368-4B8AF401A304}">
      <dgm:prSet/>
      <dgm:spPr/>
      <dgm:t>
        <a:bodyPr/>
        <a:lstStyle/>
        <a:p>
          <a:endParaRPr lang="en-US"/>
        </a:p>
      </dgm:t>
    </dgm:pt>
    <dgm:pt modelId="{AF4F3242-6CE7-470C-9FAD-DA088118456D}">
      <dgm:prSet custT="1"/>
      <dgm:spPr/>
      <dgm:t>
        <a:bodyPr/>
        <a:lstStyle/>
        <a:p>
          <a:r>
            <a:rPr lang="en-US" sz="1100" dirty="0" smtClean="0"/>
            <a:t>Provide funding and dependent information to host dept. </a:t>
          </a:r>
          <a:endParaRPr lang="en-US" sz="1100" dirty="0"/>
        </a:p>
      </dgm:t>
    </dgm:pt>
    <dgm:pt modelId="{495637D5-1E6D-4740-B24D-1C64D1466DFB}" type="parTrans" cxnId="{536D12BB-CF41-4C11-A812-AAC1374EA824}">
      <dgm:prSet/>
      <dgm:spPr/>
      <dgm:t>
        <a:bodyPr/>
        <a:lstStyle/>
        <a:p>
          <a:endParaRPr lang="en-US"/>
        </a:p>
      </dgm:t>
    </dgm:pt>
    <dgm:pt modelId="{98479D65-0463-47BB-8F06-DC85DCC6640E}" type="sibTrans" cxnId="{536D12BB-CF41-4C11-A812-AAC1374EA824}">
      <dgm:prSet/>
      <dgm:spPr/>
      <dgm:t>
        <a:bodyPr/>
        <a:lstStyle/>
        <a:p>
          <a:endParaRPr lang="en-US"/>
        </a:p>
      </dgm:t>
    </dgm:pt>
    <dgm:pt modelId="{7FFAC663-C7AD-4A2C-AA9F-2755257C1CF9}">
      <dgm:prSet custT="1"/>
      <dgm:spPr/>
      <dgm:t>
        <a:bodyPr/>
        <a:lstStyle/>
        <a:p>
          <a:r>
            <a:rPr lang="en-US" sz="1100" dirty="0" smtClean="0"/>
            <a:t>Submit Applicant Information including evidence of English language proficiency</a:t>
          </a:r>
          <a:endParaRPr lang="en-US" sz="2000" dirty="0" smtClean="0"/>
        </a:p>
      </dgm:t>
    </dgm:pt>
    <dgm:pt modelId="{567639FD-F0C2-4AF8-A5B0-E0A0F0CD8A73}" type="parTrans" cxnId="{9A667327-88C8-466C-A284-357CC155FDE5}">
      <dgm:prSet/>
      <dgm:spPr/>
      <dgm:t>
        <a:bodyPr/>
        <a:lstStyle/>
        <a:p>
          <a:endParaRPr lang="en-US"/>
        </a:p>
      </dgm:t>
    </dgm:pt>
    <dgm:pt modelId="{58552B44-C543-4CD5-9296-8E588F3F1B35}" type="sibTrans" cxnId="{9A667327-88C8-466C-A284-357CC155FDE5}">
      <dgm:prSet/>
      <dgm:spPr/>
      <dgm:t>
        <a:bodyPr/>
        <a:lstStyle/>
        <a:p>
          <a:endParaRPr lang="en-US"/>
        </a:p>
      </dgm:t>
    </dgm:pt>
    <dgm:pt modelId="{9CCACE47-F950-42BA-A6F9-E59973E04C16}">
      <dgm:prSet custT="1"/>
      <dgm:spPr/>
      <dgm:t>
        <a:bodyPr/>
        <a:lstStyle/>
        <a:p>
          <a:r>
            <a:rPr lang="en-US" sz="1100" dirty="0" smtClean="0"/>
            <a:t>ISSS </a:t>
          </a:r>
          <a:endParaRPr lang="en-US" sz="1100" dirty="0"/>
        </a:p>
      </dgm:t>
    </dgm:pt>
    <dgm:pt modelId="{353201E2-F8D2-4596-842E-1A2B49C55542}" type="parTrans" cxnId="{3D7BCC0D-824E-4EFA-8882-A407349B04C4}">
      <dgm:prSet/>
      <dgm:spPr/>
      <dgm:t>
        <a:bodyPr/>
        <a:lstStyle/>
        <a:p>
          <a:endParaRPr lang="en-US"/>
        </a:p>
      </dgm:t>
    </dgm:pt>
    <dgm:pt modelId="{0EDF822F-7299-4823-AAE1-11CA33CCBFC7}" type="sibTrans" cxnId="{3D7BCC0D-824E-4EFA-8882-A407349B04C4}">
      <dgm:prSet/>
      <dgm:spPr/>
      <dgm:t>
        <a:bodyPr/>
        <a:lstStyle/>
        <a:p>
          <a:endParaRPr lang="en-US"/>
        </a:p>
      </dgm:t>
    </dgm:pt>
    <dgm:pt modelId="{1D1F4419-3F00-4E74-AE2D-147002AD5E0F}">
      <dgm:prSet custT="1"/>
      <dgm:spPr/>
      <dgm:t>
        <a:bodyPr/>
        <a:lstStyle/>
        <a:p>
          <a:r>
            <a:rPr lang="en-US" sz="1100" dirty="0" smtClean="0"/>
            <a:t>Review </a:t>
          </a:r>
          <a:r>
            <a:rPr lang="en-US" sz="1100" dirty="0" err="1" smtClean="0"/>
            <a:t>iStart</a:t>
          </a:r>
          <a:r>
            <a:rPr lang="en-US" sz="1100" dirty="0" smtClean="0"/>
            <a:t> DS-2019 request &amp; Export Control Verification e-form</a:t>
          </a:r>
          <a:endParaRPr lang="en-US" sz="1100" dirty="0"/>
        </a:p>
      </dgm:t>
    </dgm:pt>
    <dgm:pt modelId="{394C9522-4405-4AE6-8219-896A7B228354}" type="parTrans" cxnId="{B7B53178-6AC2-4316-B769-41F97E1AC127}">
      <dgm:prSet/>
      <dgm:spPr/>
      <dgm:t>
        <a:bodyPr/>
        <a:lstStyle/>
        <a:p>
          <a:endParaRPr lang="en-US"/>
        </a:p>
      </dgm:t>
    </dgm:pt>
    <dgm:pt modelId="{41EDB5E8-1D61-4711-B0FC-824CFCEC369A}" type="sibTrans" cxnId="{B7B53178-6AC2-4316-B769-41F97E1AC127}">
      <dgm:prSet/>
      <dgm:spPr/>
      <dgm:t>
        <a:bodyPr/>
        <a:lstStyle/>
        <a:p>
          <a:endParaRPr lang="en-US"/>
        </a:p>
      </dgm:t>
    </dgm:pt>
    <dgm:pt modelId="{70A8B392-4BE7-4E95-A650-C9C89D8C2CF5}">
      <dgm:prSet custT="1"/>
      <dgm:spPr/>
      <dgm:t>
        <a:bodyPr/>
        <a:lstStyle/>
        <a:p>
          <a:r>
            <a:rPr lang="en-US" sz="1100" dirty="0" smtClean="0"/>
            <a:t>Communicate pre-arrival information with J scholar </a:t>
          </a:r>
          <a:endParaRPr lang="en-US" sz="1100" dirty="0"/>
        </a:p>
      </dgm:t>
    </dgm:pt>
    <dgm:pt modelId="{DA93C9CA-FF96-4EAC-9FC9-255ED3E4D3DC}" type="parTrans" cxnId="{34A7BF47-7ED2-484E-AFF2-DB76572A5755}">
      <dgm:prSet/>
      <dgm:spPr/>
      <dgm:t>
        <a:bodyPr/>
        <a:lstStyle/>
        <a:p>
          <a:endParaRPr lang="en-US"/>
        </a:p>
      </dgm:t>
    </dgm:pt>
    <dgm:pt modelId="{E72DA391-C08E-409F-A442-C28F9CD97546}" type="sibTrans" cxnId="{34A7BF47-7ED2-484E-AFF2-DB76572A5755}">
      <dgm:prSet/>
      <dgm:spPr/>
      <dgm:t>
        <a:bodyPr/>
        <a:lstStyle/>
        <a:p>
          <a:endParaRPr lang="en-US"/>
        </a:p>
      </dgm:t>
    </dgm:pt>
    <dgm:pt modelId="{EEB04795-95C5-4731-8BFB-84CFED3E62E1}">
      <dgm:prSet custT="1"/>
      <dgm:spPr/>
      <dgm:t>
        <a:bodyPr/>
        <a:lstStyle/>
        <a:p>
          <a:r>
            <a:rPr lang="en-US" sz="1100" dirty="0" smtClean="0"/>
            <a:t>J EV (Pre-Arrival)</a:t>
          </a:r>
          <a:endParaRPr lang="en-US" sz="1100" dirty="0"/>
        </a:p>
      </dgm:t>
    </dgm:pt>
    <dgm:pt modelId="{99A8DAA3-B2E8-49EF-AEAA-B9FA090E6A9A}" type="parTrans" cxnId="{79801E3B-D5C0-480B-81F2-A648DFFF1ACF}">
      <dgm:prSet/>
      <dgm:spPr/>
      <dgm:t>
        <a:bodyPr/>
        <a:lstStyle/>
        <a:p>
          <a:endParaRPr lang="en-US"/>
        </a:p>
      </dgm:t>
    </dgm:pt>
    <dgm:pt modelId="{0E828C00-7B2F-439C-BDA8-57E04D73A16C}" type="sibTrans" cxnId="{79801E3B-D5C0-480B-81F2-A648DFFF1ACF}">
      <dgm:prSet/>
      <dgm:spPr/>
      <dgm:t>
        <a:bodyPr/>
        <a:lstStyle/>
        <a:p>
          <a:endParaRPr lang="en-US"/>
        </a:p>
      </dgm:t>
    </dgm:pt>
    <dgm:pt modelId="{49E49CB8-352D-4474-BE83-60D7F6D8D1FD}">
      <dgm:prSet custT="1"/>
      <dgm:spPr/>
      <dgm:t>
        <a:bodyPr/>
        <a:lstStyle/>
        <a:p>
          <a:r>
            <a:rPr lang="en-US" sz="1100" dirty="0" smtClean="0"/>
            <a:t>Read pre-arrival information provided by ISSS in the DS-2019 approval email </a:t>
          </a:r>
          <a:endParaRPr lang="en-US" sz="1100" dirty="0"/>
        </a:p>
      </dgm:t>
    </dgm:pt>
    <dgm:pt modelId="{2819B7A6-A8FF-42C6-AB85-53A86346D9A9}" type="parTrans" cxnId="{6269673A-7A3D-440D-BE49-A8FD4C2F55F2}">
      <dgm:prSet/>
      <dgm:spPr/>
      <dgm:t>
        <a:bodyPr/>
        <a:lstStyle/>
        <a:p>
          <a:endParaRPr lang="en-US"/>
        </a:p>
      </dgm:t>
    </dgm:pt>
    <dgm:pt modelId="{D06FDBA1-81EF-4602-8F2B-B406E93E9BCD}" type="sibTrans" cxnId="{6269673A-7A3D-440D-BE49-A8FD4C2F55F2}">
      <dgm:prSet/>
      <dgm:spPr/>
      <dgm:t>
        <a:bodyPr/>
        <a:lstStyle/>
        <a:p>
          <a:endParaRPr lang="en-US"/>
        </a:p>
      </dgm:t>
    </dgm:pt>
    <dgm:pt modelId="{068AC4BF-BF77-46BF-8B00-C36C08474B63}">
      <dgm:prSet custT="1"/>
      <dgm:spPr/>
      <dgm:t>
        <a:bodyPr/>
        <a:lstStyle/>
        <a:p>
          <a:r>
            <a:rPr lang="en-US" sz="1100" dirty="0" smtClean="0"/>
            <a:t>Upon receipt of DS-2019  pay </a:t>
          </a:r>
          <a:r>
            <a:rPr lang="en-US" sz="1100" dirty="0" err="1" smtClean="0"/>
            <a:t>SEVIS</a:t>
          </a:r>
          <a:r>
            <a:rPr lang="en-US" sz="1100" dirty="0" smtClean="0"/>
            <a:t> I-901 fee</a:t>
          </a:r>
          <a:endParaRPr lang="en-US" sz="1100" dirty="0"/>
        </a:p>
      </dgm:t>
    </dgm:pt>
    <dgm:pt modelId="{8B23C2EA-5E84-451C-AFEE-A2A2119E75B7}" type="parTrans" cxnId="{4E90D69B-0429-4ACF-9250-4D5B397D79F2}">
      <dgm:prSet/>
      <dgm:spPr/>
      <dgm:t>
        <a:bodyPr/>
        <a:lstStyle/>
        <a:p>
          <a:endParaRPr lang="en-US"/>
        </a:p>
      </dgm:t>
    </dgm:pt>
    <dgm:pt modelId="{3974E74B-27B3-4732-848D-F06E120AD7CB}" type="sibTrans" cxnId="{4E90D69B-0429-4ACF-9250-4D5B397D79F2}">
      <dgm:prSet/>
      <dgm:spPr/>
      <dgm:t>
        <a:bodyPr/>
        <a:lstStyle/>
        <a:p>
          <a:endParaRPr lang="en-US"/>
        </a:p>
      </dgm:t>
    </dgm:pt>
    <dgm:pt modelId="{DDEDF6DA-5A8E-4545-8343-1B729E000B9D}">
      <dgm:prSet custT="1"/>
      <dgm:spPr/>
      <dgm:t>
        <a:bodyPr/>
        <a:lstStyle/>
        <a:p>
          <a:r>
            <a:rPr lang="en-US" sz="1100" dirty="0" smtClean="0"/>
            <a:t>J </a:t>
          </a:r>
          <a:r>
            <a:rPr lang="en-US" sz="1100" dirty="0" err="1" smtClean="0"/>
            <a:t>EV</a:t>
          </a:r>
          <a:r>
            <a:rPr lang="en-US" sz="1100" dirty="0" smtClean="0"/>
            <a:t> Post-Arrival</a:t>
          </a:r>
          <a:endParaRPr lang="en-US" sz="1100" dirty="0"/>
        </a:p>
      </dgm:t>
    </dgm:pt>
    <dgm:pt modelId="{E76BFD6C-9B89-48F7-AA6B-4429A39F03AE}" type="parTrans" cxnId="{97F17F16-2D9B-4067-8C96-5928DA1184E5}">
      <dgm:prSet/>
      <dgm:spPr/>
      <dgm:t>
        <a:bodyPr/>
        <a:lstStyle/>
        <a:p>
          <a:endParaRPr lang="en-US"/>
        </a:p>
      </dgm:t>
    </dgm:pt>
    <dgm:pt modelId="{AC36F6E5-A06D-4F77-9485-4C573CA62BEE}" type="sibTrans" cxnId="{97F17F16-2D9B-4067-8C96-5928DA1184E5}">
      <dgm:prSet/>
      <dgm:spPr/>
      <dgm:t>
        <a:bodyPr/>
        <a:lstStyle/>
        <a:p>
          <a:endParaRPr lang="en-US"/>
        </a:p>
      </dgm:t>
    </dgm:pt>
    <dgm:pt modelId="{0B253E29-5717-485D-A6B6-4B59BCC2744F}">
      <dgm:prSet custT="1"/>
      <dgm:spPr/>
      <dgm:t>
        <a:bodyPr/>
        <a:lstStyle/>
        <a:p>
          <a:r>
            <a:rPr lang="en-US" sz="1100" dirty="0" smtClean="0"/>
            <a:t>Arrive to GT within 15 days of the DS-2019 start date or notify host dept. to defer or cancel JEV program </a:t>
          </a:r>
          <a:endParaRPr lang="en-US" sz="1100" dirty="0"/>
        </a:p>
      </dgm:t>
    </dgm:pt>
    <dgm:pt modelId="{758C8AF6-84F3-4E87-96E8-27C7D8548520}" type="parTrans" cxnId="{6AEF109C-5977-46AD-8578-34E3125B5E57}">
      <dgm:prSet/>
      <dgm:spPr/>
      <dgm:t>
        <a:bodyPr/>
        <a:lstStyle/>
        <a:p>
          <a:endParaRPr lang="en-US"/>
        </a:p>
      </dgm:t>
    </dgm:pt>
    <dgm:pt modelId="{B7ED9618-025F-4D58-9B5B-6D4A3C9AE509}" type="sibTrans" cxnId="{6AEF109C-5977-46AD-8578-34E3125B5E57}">
      <dgm:prSet/>
      <dgm:spPr/>
      <dgm:t>
        <a:bodyPr/>
        <a:lstStyle/>
        <a:p>
          <a:endParaRPr lang="en-US"/>
        </a:p>
      </dgm:t>
    </dgm:pt>
    <dgm:pt modelId="{01D44F39-7B5C-45AB-9556-826FB2AF6880}">
      <dgm:prSet custT="1"/>
      <dgm:spPr/>
      <dgm:t>
        <a:bodyPr/>
        <a:lstStyle/>
        <a:p>
          <a:r>
            <a:rPr lang="en-US" sz="1100" dirty="0" smtClean="0"/>
            <a:t>Complete Check-in via </a:t>
          </a:r>
          <a:r>
            <a:rPr lang="en-US" sz="1100" dirty="0" err="1" smtClean="0"/>
            <a:t>iStart</a:t>
          </a:r>
          <a:r>
            <a:rPr lang="en-US" sz="1100" dirty="0" smtClean="0"/>
            <a:t> within 30 days of DS-2019 start date</a:t>
          </a:r>
          <a:endParaRPr lang="en-US" sz="1100" dirty="0"/>
        </a:p>
      </dgm:t>
    </dgm:pt>
    <dgm:pt modelId="{B0C0089A-DF0A-4B6D-918D-02EF600E6362}" type="parTrans" cxnId="{7AF44438-0D10-4A07-90CB-79F4150CC300}">
      <dgm:prSet/>
      <dgm:spPr/>
      <dgm:t>
        <a:bodyPr/>
        <a:lstStyle/>
        <a:p>
          <a:endParaRPr lang="en-US"/>
        </a:p>
      </dgm:t>
    </dgm:pt>
    <dgm:pt modelId="{F234FA63-5F5E-4EDB-B040-7E8234451D42}" type="sibTrans" cxnId="{7AF44438-0D10-4A07-90CB-79F4150CC300}">
      <dgm:prSet/>
      <dgm:spPr/>
      <dgm:t>
        <a:bodyPr/>
        <a:lstStyle/>
        <a:p>
          <a:endParaRPr lang="en-US"/>
        </a:p>
      </dgm:t>
    </dgm:pt>
    <dgm:pt modelId="{88B7AEFE-BAAE-4209-9605-F9B77A92D6D5}">
      <dgm:prSet custT="1"/>
      <dgm:spPr/>
      <dgm:t>
        <a:bodyPr/>
        <a:lstStyle/>
        <a:p>
          <a:r>
            <a:rPr lang="en-US" sz="1100" dirty="0" smtClean="0"/>
            <a:t>Finalize  anticipated program dates </a:t>
          </a:r>
          <a:endParaRPr lang="en-US" sz="1100" dirty="0"/>
        </a:p>
      </dgm:t>
    </dgm:pt>
    <dgm:pt modelId="{611ABE4A-B3B7-41DD-A55D-60E7AB496492}" type="parTrans" cxnId="{3660B9A0-D3AB-4D92-8284-9CB5650A5477}">
      <dgm:prSet/>
      <dgm:spPr/>
      <dgm:t>
        <a:bodyPr/>
        <a:lstStyle/>
        <a:p>
          <a:endParaRPr lang="en-US"/>
        </a:p>
      </dgm:t>
    </dgm:pt>
    <dgm:pt modelId="{D31FF676-7044-405E-85DF-475C1AE927F9}" type="sibTrans" cxnId="{3660B9A0-D3AB-4D92-8284-9CB5650A5477}">
      <dgm:prSet/>
      <dgm:spPr/>
      <dgm:t>
        <a:bodyPr/>
        <a:lstStyle/>
        <a:p>
          <a:endParaRPr lang="en-US"/>
        </a:p>
      </dgm:t>
    </dgm:pt>
    <dgm:pt modelId="{2D9883AB-C191-46B0-888B-F4EE6498B8C5}">
      <dgm:prSet custT="1"/>
      <dgm:spPr/>
      <dgm:t>
        <a:bodyPr/>
        <a:lstStyle/>
        <a:p>
          <a:r>
            <a:rPr lang="en-US" sz="1100" dirty="0" smtClean="0"/>
            <a:t>Schedule visa interview (except Canadian &amp; Bermudan Citizens) </a:t>
          </a:r>
          <a:endParaRPr lang="en-US" sz="1100" dirty="0"/>
        </a:p>
      </dgm:t>
    </dgm:pt>
    <dgm:pt modelId="{D096C15B-7142-400B-A159-ED3F0BBE2F40}" type="parTrans" cxnId="{18D8EE8F-ED00-47E8-8CB7-95A79973D6A0}">
      <dgm:prSet/>
      <dgm:spPr/>
      <dgm:t>
        <a:bodyPr/>
        <a:lstStyle/>
        <a:p>
          <a:endParaRPr lang="en-US"/>
        </a:p>
      </dgm:t>
    </dgm:pt>
    <dgm:pt modelId="{DDF68F49-DA51-4C0D-A9F2-B031F17F264A}" type="sibTrans" cxnId="{18D8EE8F-ED00-47E8-8CB7-95A79973D6A0}">
      <dgm:prSet/>
      <dgm:spPr/>
      <dgm:t>
        <a:bodyPr/>
        <a:lstStyle/>
        <a:p>
          <a:endParaRPr lang="en-US"/>
        </a:p>
      </dgm:t>
    </dgm:pt>
    <dgm:pt modelId="{A580D750-2632-42F7-A124-09FBBE59E30F}">
      <dgm:prSet custT="1"/>
      <dgm:spPr/>
      <dgm:t>
        <a:bodyPr/>
        <a:lstStyle/>
        <a:p>
          <a:r>
            <a:rPr lang="en-US" sz="1100" dirty="0" smtClean="0"/>
            <a:t>Attend scheduled J Scholar orientation </a:t>
          </a:r>
          <a:endParaRPr lang="en-US" sz="1100" dirty="0"/>
        </a:p>
      </dgm:t>
    </dgm:pt>
    <dgm:pt modelId="{2F6105C4-F9C7-4A25-8E36-3AD534C90ACA}" type="parTrans" cxnId="{63ACC066-5F0C-4AAA-BFDF-A79092AD50FD}">
      <dgm:prSet/>
      <dgm:spPr/>
      <dgm:t>
        <a:bodyPr/>
        <a:lstStyle/>
        <a:p>
          <a:endParaRPr lang="en-US"/>
        </a:p>
      </dgm:t>
    </dgm:pt>
    <dgm:pt modelId="{643667AC-ACF6-4CA6-A651-09230581DFAF}" type="sibTrans" cxnId="{63ACC066-5F0C-4AAA-BFDF-A79092AD50FD}">
      <dgm:prSet/>
      <dgm:spPr/>
      <dgm:t>
        <a:bodyPr/>
        <a:lstStyle/>
        <a:p>
          <a:endParaRPr lang="en-US"/>
        </a:p>
      </dgm:t>
    </dgm:pt>
    <dgm:pt modelId="{2ADC43A1-772A-4036-82C4-19321C1F8D9C}">
      <dgm:prSet custT="1"/>
      <dgm:spPr/>
      <dgm:t>
        <a:bodyPr/>
        <a:lstStyle/>
        <a:p>
          <a:r>
            <a:rPr lang="en-US" sz="1100" dirty="0" smtClean="0"/>
            <a:t>Submit J Scholar e-form group in </a:t>
          </a:r>
          <a:r>
            <a:rPr lang="en-US" sz="1100" dirty="0" err="1" smtClean="0"/>
            <a:t>iStart</a:t>
          </a:r>
          <a:r>
            <a:rPr lang="en-US" sz="1100" dirty="0" smtClean="0"/>
            <a:t>.</a:t>
          </a:r>
          <a:endParaRPr lang="en-US" sz="1100" dirty="0"/>
        </a:p>
      </dgm:t>
    </dgm:pt>
    <dgm:pt modelId="{02E29FE2-3727-43B5-8DDB-E2AAF1FE0884}" type="parTrans" cxnId="{2A702F5C-760C-4810-B377-8D8584B118E6}">
      <dgm:prSet/>
      <dgm:spPr/>
      <dgm:t>
        <a:bodyPr/>
        <a:lstStyle/>
        <a:p>
          <a:endParaRPr lang="en-US"/>
        </a:p>
      </dgm:t>
    </dgm:pt>
    <dgm:pt modelId="{696C3A13-CF2A-4A17-BE15-BA58D226BC02}" type="sibTrans" cxnId="{2A702F5C-760C-4810-B377-8D8584B118E6}">
      <dgm:prSet/>
      <dgm:spPr/>
      <dgm:t>
        <a:bodyPr/>
        <a:lstStyle/>
        <a:p>
          <a:endParaRPr lang="en-US"/>
        </a:p>
      </dgm:t>
    </dgm:pt>
    <dgm:pt modelId="{F251963F-4E6C-4D2F-BC89-5F7DBBAFFCCF}">
      <dgm:prSet custT="1"/>
      <dgm:spPr/>
      <dgm:t>
        <a:bodyPr/>
        <a:lstStyle/>
        <a:p>
          <a:r>
            <a:rPr lang="en-US" sz="1100" dirty="0" smtClean="0"/>
            <a:t>Initiate Export Control review, Office of Legal Affairs &amp; submit stand alone J export control verification e-form</a:t>
          </a:r>
          <a:endParaRPr lang="en-US" sz="1100" dirty="0"/>
        </a:p>
      </dgm:t>
    </dgm:pt>
    <dgm:pt modelId="{E4A52CFB-3298-4AE4-B17C-1240B79179A3}" type="parTrans" cxnId="{F3CF8293-360A-4B1B-AE9B-016DD8EDFB7D}">
      <dgm:prSet/>
      <dgm:spPr/>
      <dgm:t>
        <a:bodyPr/>
        <a:lstStyle/>
        <a:p>
          <a:endParaRPr lang="en-US"/>
        </a:p>
      </dgm:t>
    </dgm:pt>
    <dgm:pt modelId="{3EA83726-97E1-4BAE-B597-85B48AD8E616}" type="sibTrans" cxnId="{F3CF8293-360A-4B1B-AE9B-016DD8EDFB7D}">
      <dgm:prSet/>
      <dgm:spPr/>
      <dgm:t>
        <a:bodyPr/>
        <a:lstStyle/>
        <a:p>
          <a:endParaRPr lang="en-US"/>
        </a:p>
      </dgm:t>
    </dgm:pt>
    <dgm:pt modelId="{56599CC6-505C-4CF5-88B4-5C623D372363}">
      <dgm:prSet custT="1"/>
      <dgm:spPr/>
      <dgm:t>
        <a:bodyPr/>
        <a:lstStyle/>
        <a:p>
          <a:r>
            <a:rPr lang="en-US" sz="1100" dirty="0" smtClean="0"/>
            <a:t>Follow-up with host department OR issue DS-2019 if request complete</a:t>
          </a:r>
          <a:endParaRPr lang="en-US" sz="1100" dirty="0"/>
        </a:p>
      </dgm:t>
    </dgm:pt>
    <dgm:pt modelId="{F5D222C2-963D-42D2-B60D-3AEFC091FD80}" type="parTrans" cxnId="{1747EE87-688B-4260-A2F0-F98D031286B9}">
      <dgm:prSet/>
      <dgm:spPr/>
      <dgm:t>
        <a:bodyPr/>
        <a:lstStyle/>
        <a:p>
          <a:endParaRPr lang="en-US"/>
        </a:p>
      </dgm:t>
    </dgm:pt>
    <dgm:pt modelId="{CC0715F3-8309-4E50-BC09-91EDDB7F1C52}" type="sibTrans" cxnId="{1747EE87-688B-4260-A2F0-F98D031286B9}">
      <dgm:prSet/>
      <dgm:spPr/>
      <dgm:t>
        <a:bodyPr/>
        <a:lstStyle/>
        <a:p>
          <a:endParaRPr lang="en-US"/>
        </a:p>
      </dgm:t>
    </dgm:pt>
    <dgm:pt modelId="{80987E2E-2E72-4BA7-B4EF-71447E8D7B5F}">
      <dgm:prSet custT="1"/>
      <dgm:spPr/>
      <dgm:t>
        <a:bodyPr/>
        <a:lstStyle/>
        <a:p>
          <a:r>
            <a:rPr lang="en-US" sz="1100" dirty="0" smtClean="0"/>
            <a:t>HR Manager:</a:t>
          </a:r>
          <a:endParaRPr lang="en-US" sz="1100" dirty="0"/>
        </a:p>
      </dgm:t>
    </dgm:pt>
    <dgm:pt modelId="{265C9E18-D70D-4924-80D7-F0A76ABB2BFC}" type="parTrans" cxnId="{6D93C565-5ECF-4609-A939-318E089AB643}">
      <dgm:prSet/>
      <dgm:spPr/>
      <dgm:t>
        <a:bodyPr/>
        <a:lstStyle/>
        <a:p>
          <a:endParaRPr lang="en-US"/>
        </a:p>
      </dgm:t>
    </dgm:pt>
    <dgm:pt modelId="{5A709791-925C-4B1E-A42D-FEFC3359E54A}" type="sibTrans" cxnId="{6D93C565-5ECF-4609-A939-318E089AB643}">
      <dgm:prSet/>
      <dgm:spPr/>
      <dgm:t>
        <a:bodyPr/>
        <a:lstStyle/>
        <a:p>
          <a:endParaRPr lang="en-US"/>
        </a:p>
      </dgm:t>
    </dgm:pt>
    <dgm:pt modelId="{AA4E3A62-F8B8-4B59-9D92-A85E7094793D}">
      <dgm:prSet custT="1"/>
      <dgm:spPr/>
      <dgm:t>
        <a:bodyPr/>
        <a:lstStyle/>
        <a:p>
          <a:r>
            <a:rPr lang="en-US" sz="1100" dirty="0" smtClean="0"/>
            <a:t>Submit English language proficiency e-form</a:t>
          </a:r>
          <a:endParaRPr lang="en-US" sz="1100" dirty="0"/>
        </a:p>
      </dgm:t>
    </dgm:pt>
    <dgm:pt modelId="{93D5ADC9-ABAA-411C-A31D-D1BBB5F64E86}" type="parTrans" cxnId="{FC28CB3B-3D15-4BE1-9CE5-2C5257ABB3DD}">
      <dgm:prSet/>
      <dgm:spPr/>
      <dgm:t>
        <a:bodyPr/>
        <a:lstStyle/>
        <a:p>
          <a:endParaRPr lang="en-US"/>
        </a:p>
      </dgm:t>
    </dgm:pt>
    <dgm:pt modelId="{2CFD1AEB-00F3-4FDD-A2E1-496B0E4FE9F7}" type="sibTrans" cxnId="{FC28CB3B-3D15-4BE1-9CE5-2C5257ABB3DD}">
      <dgm:prSet/>
      <dgm:spPr/>
      <dgm:t>
        <a:bodyPr/>
        <a:lstStyle/>
        <a:p>
          <a:endParaRPr lang="en-US"/>
        </a:p>
      </dgm:t>
    </dgm:pt>
    <dgm:pt modelId="{6DC47F4F-20F8-4A7E-9FCA-1FE74E34DF76}">
      <dgm:prSet custT="1"/>
      <dgm:spPr/>
      <dgm:t>
        <a:bodyPr/>
        <a:lstStyle/>
        <a:p>
          <a:r>
            <a:rPr lang="en-US" sz="1100" dirty="0" smtClean="0"/>
            <a:t>Submit Dept. Compliance e-form</a:t>
          </a:r>
          <a:endParaRPr lang="en-US" sz="1100" dirty="0"/>
        </a:p>
      </dgm:t>
    </dgm:pt>
    <dgm:pt modelId="{05738CB8-9F54-4319-9625-224D83EABE21}" type="parTrans" cxnId="{E4D557AB-D995-4B53-BD81-45C5B19B8BA1}">
      <dgm:prSet/>
      <dgm:spPr/>
      <dgm:t>
        <a:bodyPr/>
        <a:lstStyle/>
        <a:p>
          <a:endParaRPr lang="en-US"/>
        </a:p>
      </dgm:t>
    </dgm:pt>
    <dgm:pt modelId="{570C8B89-E6F9-4FDD-8C4B-0CB7306E8FFA}" type="sibTrans" cxnId="{E4D557AB-D995-4B53-BD81-45C5B19B8BA1}">
      <dgm:prSet/>
      <dgm:spPr/>
      <dgm:t>
        <a:bodyPr/>
        <a:lstStyle/>
        <a:p>
          <a:endParaRPr lang="en-US"/>
        </a:p>
      </dgm:t>
    </dgm:pt>
    <dgm:pt modelId="{B78ADA44-2B43-4455-9677-A1C54A795738}">
      <dgm:prSet custT="1"/>
      <dgm:spPr/>
      <dgm:t>
        <a:bodyPr/>
        <a:lstStyle/>
        <a:p>
          <a:r>
            <a:rPr lang="en-US" sz="1100" dirty="0" smtClean="0"/>
            <a:t>GT Language Institute</a:t>
          </a:r>
          <a:endParaRPr lang="en-US" sz="1100" dirty="0"/>
        </a:p>
      </dgm:t>
    </dgm:pt>
    <dgm:pt modelId="{103A2CB7-110D-47F2-908F-8F5E0A7D75AF}" type="parTrans" cxnId="{1F310860-9727-4F95-8114-78ED9C1E3327}">
      <dgm:prSet/>
      <dgm:spPr/>
      <dgm:t>
        <a:bodyPr/>
        <a:lstStyle/>
        <a:p>
          <a:endParaRPr lang="en-US"/>
        </a:p>
      </dgm:t>
    </dgm:pt>
    <dgm:pt modelId="{C755D809-FEA9-4D95-AC6B-18FC8D9C6714}" type="sibTrans" cxnId="{1F310860-9727-4F95-8114-78ED9C1E3327}">
      <dgm:prSet/>
      <dgm:spPr/>
      <dgm:t>
        <a:bodyPr/>
        <a:lstStyle/>
        <a:p>
          <a:endParaRPr lang="en-US"/>
        </a:p>
      </dgm:t>
    </dgm:pt>
    <dgm:pt modelId="{F67080D1-26D6-43F4-9E89-2B4F9FF5AFC2}">
      <dgm:prSet custT="1"/>
      <dgm:spPr/>
      <dgm:t>
        <a:bodyPr/>
        <a:lstStyle/>
        <a:p>
          <a:r>
            <a:rPr lang="en-US" sz="1100" dirty="0" smtClean="0"/>
            <a:t>Administer language assessment</a:t>
          </a:r>
          <a:endParaRPr lang="en-US" sz="1100" dirty="0"/>
        </a:p>
      </dgm:t>
    </dgm:pt>
    <dgm:pt modelId="{A3388909-5297-47B8-828C-CC29A88D3243}" type="parTrans" cxnId="{CE0DAACC-5770-4396-96F7-36A26CCBD936}">
      <dgm:prSet/>
      <dgm:spPr/>
      <dgm:t>
        <a:bodyPr/>
        <a:lstStyle/>
        <a:p>
          <a:endParaRPr lang="en-US"/>
        </a:p>
      </dgm:t>
    </dgm:pt>
    <dgm:pt modelId="{62332E2D-736D-4094-9352-DDD6435C40C4}" type="sibTrans" cxnId="{CE0DAACC-5770-4396-96F7-36A26CCBD936}">
      <dgm:prSet/>
      <dgm:spPr/>
      <dgm:t>
        <a:bodyPr/>
        <a:lstStyle/>
        <a:p>
          <a:endParaRPr lang="en-US"/>
        </a:p>
      </dgm:t>
    </dgm:pt>
    <dgm:pt modelId="{3BD24172-4E95-4E2D-9BF6-224173E64D3A}">
      <dgm:prSet custT="1"/>
      <dgm:spPr/>
      <dgm:t>
        <a:bodyPr/>
        <a:lstStyle/>
        <a:p>
          <a:r>
            <a:rPr lang="en-US" sz="1100" dirty="0" smtClean="0"/>
            <a:t>Send scholar &amp; host department assessment report</a:t>
          </a:r>
          <a:endParaRPr lang="en-US" sz="1100" dirty="0"/>
        </a:p>
      </dgm:t>
    </dgm:pt>
    <dgm:pt modelId="{85A823CD-62ED-4D97-BFF7-AA023011B43E}" type="parTrans" cxnId="{351114B4-1E7A-4F88-8751-68FBA6C5BB31}">
      <dgm:prSet/>
      <dgm:spPr/>
      <dgm:t>
        <a:bodyPr/>
        <a:lstStyle/>
        <a:p>
          <a:endParaRPr lang="en-US"/>
        </a:p>
      </dgm:t>
    </dgm:pt>
    <dgm:pt modelId="{01AA01FE-83C2-40D8-BC64-E045AE8B6097}" type="sibTrans" cxnId="{351114B4-1E7A-4F88-8751-68FBA6C5BB31}">
      <dgm:prSet/>
      <dgm:spPr/>
      <dgm:t>
        <a:bodyPr/>
        <a:lstStyle/>
        <a:p>
          <a:endParaRPr lang="en-US"/>
        </a:p>
      </dgm:t>
    </dgm:pt>
    <dgm:pt modelId="{D40F17B7-8BB2-4492-891C-E2586257FDDA}" type="pres">
      <dgm:prSet presAssocID="{C8209377-2243-49C4-A9B5-9268497FE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4F46D-2F1E-46C6-932D-F039EED823C3}" type="pres">
      <dgm:prSet presAssocID="{6422B18A-1C5B-4D97-8BFB-057C43F77E35}" presName="node" presStyleLbl="node1" presStyleIdx="0" presStyleCnt="9" custScaleX="187664" custScaleY="9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FEBE1-F8B9-4D05-B784-4AB202988888}" type="pres">
      <dgm:prSet presAssocID="{7302B4AC-1976-4FCC-A29D-AF96D8EFC76B}" presName="sibTrans" presStyleLbl="sibTrans1D1" presStyleIdx="0" presStyleCnt="8"/>
      <dgm:spPr/>
      <dgm:t>
        <a:bodyPr/>
        <a:lstStyle/>
        <a:p>
          <a:endParaRPr lang="en-US"/>
        </a:p>
      </dgm:t>
    </dgm:pt>
    <dgm:pt modelId="{0885A3D6-27E8-46A3-821A-DFE4B1F214A6}" type="pres">
      <dgm:prSet presAssocID="{7302B4AC-1976-4FCC-A29D-AF96D8EFC76B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154298D8-E701-4BF0-85CE-2A65F36955A4}" type="pres">
      <dgm:prSet presAssocID="{859561DF-A717-4F71-B305-B5F513FE9009}" presName="node" presStyleLbl="node1" presStyleIdx="1" presStyleCnt="9" custScaleX="251931" custScaleY="214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7F2D7-E12C-45F3-A436-C6E03C3D5D0F}" type="pres">
      <dgm:prSet presAssocID="{C1C5F908-DE11-4370-8ABD-A303678C2803}" presName="sibTrans" presStyleLbl="sibTrans1D1" presStyleIdx="1" presStyleCnt="8"/>
      <dgm:spPr/>
      <dgm:t>
        <a:bodyPr/>
        <a:lstStyle/>
        <a:p>
          <a:endParaRPr lang="en-US"/>
        </a:p>
      </dgm:t>
    </dgm:pt>
    <dgm:pt modelId="{960E32B4-B51A-4BAB-AF9E-F1E8A3AD2C0B}" type="pres">
      <dgm:prSet presAssocID="{C1C5F908-DE11-4370-8ABD-A303678C2803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CD13141C-AE04-4298-A76C-1528C301AB32}" type="pres">
      <dgm:prSet presAssocID="{DBBDC00D-E704-482A-A1AD-1A412F5863CD}" presName="node" presStyleLbl="node1" presStyleIdx="2" presStyleCnt="9" custScaleX="127036" custScaleY="131172" custLinFactNeighborX="43875" custLinFactNeighborY="-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C694-4A05-4EE1-9F14-3C3B684697FC}" type="pres">
      <dgm:prSet presAssocID="{45745AC4-F26A-4A76-BEB6-9D37EC233467}" presName="sibTrans" presStyleLbl="sibTrans1D1" presStyleIdx="2" presStyleCnt="8"/>
      <dgm:spPr/>
      <dgm:t>
        <a:bodyPr/>
        <a:lstStyle/>
        <a:p>
          <a:endParaRPr lang="en-US"/>
        </a:p>
      </dgm:t>
    </dgm:pt>
    <dgm:pt modelId="{EE26464B-1A11-4AE9-82F8-1986D818116E}" type="pres">
      <dgm:prSet presAssocID="{45745AC4-F26A-4A76-BEB6-9D37EC233467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8E4BF598-59DB-4FA4-B093-DC82520B4DD2}" type="pres">
      <dgm:prSet presAssocID="{C216D193-BD43-42A0-BFA3-4EEB04CFFF70}" presName="node" presStyleLbl="node1" presStyleIdx="3" presStyleCnt="9" custScaleX="181901" custScaleY="203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6F02E-311B-4246-B226-5F2A7AC4E257}" type="pres">
      <dgm:prSet presAssocID="{972E1BE0-D173-4F38-9281-6CF0451A2740}" presName="sibTrans" presStyleLbl="sibTrans1D1" presStyleIdx="3" presStyleCnt="8"/>
      <dgm:spPr/>
      <dgm:t>
        <a:bodyPr/>
        <a:lstStyle/>
        <a:p>
          <a:endParaRPr lang="en-US"/>
        </a:p>
      </dgm:t>
    </dgm:pt>
    <dgm:pt modelId="{0317546E-1223-43ED-B938-66CA1429F7D5}" type="pres">
      <dgm:prSet presAssocID="{972E1BE0-D173-4F38-9281-6CF0451A2740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9A128BC6-2BEC-4109-9033-0C80FA848856}" type="pres">
      <dgm:prSet presAssocID="{80987E2E-2E72-4BA7-B4EF-71447E8D7B5F}" presName="node" presStyleLbl="node1" presStyleIdx="4" presStyleCnt="9" custScaleX="175233" custScaleY="1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9D7EA-2326-47D5-9A2D-09E3C4B2FF45}" type="pres">
      <dgm:prSet presAssocID="{5A709791-925C-4B1E-A42D-FEFC3359E54A}" presName="sibTrans" presStyleLbl="sibTrans1D1" presStyleIdx="4" presStyleCnt="8"/>
      <dgm:spPr/>
      <dgm:t>
        <a:bodyPr/>
        <a:lstStyle/>
        <a:p>
          <a:endParaRPr lang="en-US"/>
        </a:p>
      </dgm:t>
    </dgm:pt>
    <dgm:pt modelId="{0018C3B0-0407-4D46-B0FE-93BC1EC1D376}" type="pres">
      <dgm:prSet presAssocID="{5A709791-925C-4B1E-A42D-FEFC3359E54A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50EF8FCF-1A5F-44DB-A450-D6D98E1C80E0}" type="pres">
      <dgm:prSet presAssocID="{B78ADA44-2B43-4455-9677-A1C54A795738}" presName="node" presStyleLbl="node1" presStyleIdx="5" presStyleCnt="9" custScaleX="202892" custScaleY="1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E0DF-1E35-4DE8-A7C1-A22224EF3741}" type="pres">
      <dgm:prSet presAssocID="{C755D809-FEA9-4D95-AC6B-18FC8D9C6714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031B8C7-62A4-4AE7-AE23-D7A77B28B98E}" type="pres">
      <dgm:prSet presAssocID="{C755D809-FEA9-4D95-AC6B-18FC8D9C6714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46B0D8AA-BB64-4509-8AD2-3B0BAC58F467}" type="pres">
      <dgm:prSet presAssocID="{9CCACE47-F950-42BA-A6F9-E59973E04C16}" presName="node" presStyleLbl="node1" presStyleIdx="6" presStyleCnt="9" custScaleX="204767" custScaleY="172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05164-B329-4267-B990-DE0807530D25}" type="pres">
      <dgm:prSet presAssocID="{0EDF822F-7299-4823-AAE1-11CA33CCBFC7}" presName="sibTrans" presStyleLbl="sibTrans1D1" presStyleIdx="6" presStyleCnt="8"/>
      <dgm:spPr/>
      <dgm:t>
        <a:bodyPr/>
        <a:lstStyle/>
        <a:p>
          <a:endParaRPr lang="en-US"/>
        </a:p>
      </dgm:t>
    </dgm:pt>
    <dgm:pt modelId="{F0BE3FBE-FB85-4731-8514-CFD8D37070C5}" type="pres">
      <dgm:prSet presAssocID="{0EDF822F-7299-4823-AAE1-11CA33CCBFC7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30E1ECDA-116C-4F03-8B26-EFA2DCE80E14}" type="pres">
      <dgm:prSet presAssocID="{EEB04795-95C5-4731-8BFB-84CFED3E62E1}" presName="node" presStyleLbl="node1" presStyleIdx="7" presStyleCnt="9" custScaleX="194658" custScaleY="173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671B6-341B-45D6-A5A5-6D5D399F4D3F}" type="pres">
      <dgm:prSet presAssocID="{0E828C00-7B2F-439C-BDA8-57E04D73A16C}" presName="sibTrans" presStyleLbl="sibTrans1D1" presStyleIdx="7" presStyleCnt="8"/>
      <dgm:spPr/>
      <dgm:t>
        <a:bodyPr/>
        <a:lstStyle/>
        <a:p>
          <a:endParaRPr lang="en-US"/>
        </a:p>
      </dgm:t>
    </dgm:pt>
    <dgm:pt modelId="{DC3FB16E-F8CC-47AE-83D6-7A4211FA66AC}" type="pres">
      <dgm:prSet presAssocID="{0E828C00-7B2F-439C-BDA8-57E04D73A16C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DC3F8BFA-5A3C-43A7-A9C0-32895E8CB1D7}" type="pres">
      <dgm:prSet presAssocID="{DDEDF6DA-5A8E-4545-8343-1B729E000B9D}" presName="node" presStyleLbl="node1" presStyleIdx="8" presStyleCnt="9" custScaleX="263065" custScaleY="176444" custLinFactNeighborX="-2446" custLinFactNeighborY="16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04660-196C-499D-B742-C3900DA23B8A}" type="presOf" srcId="{C216D193-BD43-42A0-BFA3-4EEB04CFFF70}" destId="{8E4BF598-59DB-4FA4-B093-DC82520B4DD2}" srcOrd="0" destOrd="0" presId="urn:microsoft.com/office/officeart/2005/8/layout/bProcess3"/>
    <dgm:cxn modelId="{351114B4-1E7A-4F88-8751-68FBA6C5BB31}" srcId="{B78ADA44-2B43-4455-9677-A1C54A795738}" destId="{3BD24172-4E95-4E2D-9BF6-224173E64D3A}" srcOrd="1" destOrd="0" parTransId="{85A823CD-62ED-4D97-BFF7-AA023011B43E}" sibTransId="{01AA01FE-83C2-40D8-BC64-E045AE8B6097}"/>
    <dgm:cxn modelId="{F3CF8293-360A-4B1B-AE9B-016DD8EDFB7D}" srcId="{859561DF-A717-4F71-B305-B5F513FE9009}" destId="{F251963F-4E6C-4D2F-BC89-5F7DBBAFFCCF}" srcOrd="2" destOrd="0" parTransId="{E4A52CFB-3298-4AE4-B17C-1240B79179A3}" sibTransId="{3EA83726-97E1-4BAE-B597-85B48AD8E616}"/>
    <dgm:cxn modelId="{3C7B94A4-8849-42CF-BF3B-DD96B47BE5F4}" type="presOf" srcId="{3BD24172-4E95-4E2D-9BF6-224173E64D3A}" destId="{50EF8FCF-1A5F-44DB-A450-D6D98E1C80E0}" srcOrd="0" destOrd="2" presId="urn:microsoft.com/office/officeart/2005/8/layout/bProcess3"/>
    <dgm:cxn modelId="{3660B9A0-D3AB-4D92-8284-9CB5650A5477}" srcId="{C216D193-BD43-42A0-BFA3-4EEB04CFFF70}" destId="{88B7AEFE-BAAE-4209-9605-F9B77A92D6D5}" srcOrd="1" destOrd="0" parTransId="{611ABE4A-B3B7-41DD-A55D-60E7AB496492}" sibTransId="{D31FF676-7044-405E-85DF-475C1AE927F9}"/>
    <dgm:cxn modelId="{1E151A01-3FA3-40E8-8D3B-AEB57147E36E}" type="presOf" srcId="{5A709791-925C-4B1E-A42D-FEFC3359E54A}" destId="{0018C3B0-0407-4D46-B0FE-93BC1EC1D376}" srcOrd="1" destOrd="0" presId="urn:microsoft.com/office/officeart/2005/8/layout/bProcess3"/>
    <dgm:cxn modelId="{C500CA63-1AB2-4A36-9187-FFA6B99169EB}" srcId="{859561DF-A717-4F71-B305-B5F513FE9009}" destId="{CE6B43A6-4C84-4B05-B6F4-AEE09016B594}" srcOrd="1" destOrd="0" parTransId="{23AB1345-0906-4CCD-BF4D-209B9F6E07A1}" sibTransId="{5CDC2CE5-7E92-4878-9F83-29AF10803277}"/>
    <dgm:cxn modelId="{541C32AB-04F1-489F-8CAE-2A70A5115CA3}" type="presOf" srcId="{0B253E29-5717-485D-A6B6-4B59BCC2744F}" destId="{DC3F8BFA-5A3C-43A7-A9C0-32895E8CB1D7}" srcOrd="0" destOrd="1" presId="urn:microsoft.com/office/officeart/2005/8/layout/bProcess3"/>
    <dgm:cxn modelId="{F7B722E9-E9B0-4973-8310-0C5591666775}" type="presOf" srcId="{0E828C00-7B2F-439C-BDA8-57E04D73A16C}" destId="{DC3FB16E-F8CC-47AE-83D6-7A4211FA66AC}" srcOrd="1" destOrd="0" presId="urn:microsoft.com/office/officeart/2005/8/layout/bProcess3"/>
    <dgm:cxn modelId="{CC631B35-823E-4724-BAF3-D9FF759B3374}" type="presOf" srcId="{CE6B43A6-4C84-4B05-B6F4-AEE09016B594}" destId="{154298D8-E701-4BF0-85CE-2A65F36955A4}" srcOrd="0" destOrd="2" presId="urn:microsoft.com/office/officeart/2005/8/layout/bProcess3"/>
    <dgm:cxn modelId="{63ACC066-5F0C-4AAA-BFDF-A79092AD50FD}" srcId="{DDEDF6DA-5A8E-4545-8343-1B729E000B9D}" destId="{A580D750-2632-42F7-A124-09FBBE59E30F}" srcOrd="2" destOrd="0" parTransId="{2F6105C4-F9C7-4A25-8E36-3AD534C90ACA}" sibTransId="{643667AC-ACF6-4CA6-A651-09230581DFAF}"/>
    <dgm:cxn modelId="{75BD0966-3309-4366-BBD9-ABF4FB7D473D}" type="presOf" srcId="{C8209377-2243-49C4-A9B5-9268497FEBBA}" destId="{D40F17B7-8BB2-4492-891C-E2586257FDDA}" srcOrd="0" destOrd="0" presId="urn:microsoft.com/office/officeart/2005/8/layout/bProcess3"/>
    <dgm:cxn modelId="{895DE8A3-8DC0-415A-B8FB-3A8BCB8C6A76}" type="presOf" srcId="{F251963F-4E6C-4D2F-BC89-5F7DBBAFFCCF}" destId="{154298D8-E701-4BF0-85CE-2A65F36955A4}" srcOrd="0" destOrd="3" presId="urn:microsoft.com/office/officeart/2005/8/layout/bProcess3"/>
    <dgm:cxn modelId="{2A702F5C-760C-4810-B377-8D8584B118E6}" srcId="{859561DF-A717-4F71-B305-B5F513FE9009}" destId="{2ADC43A1-772A-4036-82C4-19321C1F8D9C}" srcOrd="3" destOrd="0" parTransId="{02E29FE2-3727-43B5-8DDB-E2AAF1FE0884}" sibTransId="{696C3A13-CF2A-4A17-BE15-BA58D226BC02}"/>
    <dgm:cxn modelId="{6D93C565-5ECF-4609-A939-318E089AB643}" srcId="{C8209377-2243-49C4-A9B5-9268497FEBBA}" destId="{80987E2E-2E72-4BA7-B4EF-71447E8D7B5F}" srcOrd="4" destOrd="0" parTransId="{265C9E18-D70D-4924-80D7-F0A76ABB2BFC}" sibTransId="{5A709791-925C-4B1E-A42D-FEFC3359E54A}"/>
    <dgm:cxn modelId="{DC36C425-B9B9-4C39-9540-225FD8AD26CC}" srcId="{C8209377-2243-49C4-A9B5-9268497FEBBA}" destId="{6422B18A-1C5B-4D97-8BFB-057C43F77E35}" srcOrd="0" destOrd="0" parTransId="{3848AC95-3EA3-421B-937C-5F5D43E76B02}" sibTransId="{7302B4AC-1976-4FCC-A29D-AF96D8EFC76B}"/>
    <dgm:cxn modelId="{7333D7A7-68C5-4590-8DF0-90FC826A116B}" srcId="{DBBDC00D-E704-482A-A1AD-1A412F5863CD}" destId="{9B0EB680-D64E-40C7-A285-5C66D489055B}" srcOrd="0" destOrd="0" parTransId="{0F87658C-ABC6-4C70-AB4F-8A79C63E8AF4}" sibTransId="{007CEF02-5E5C-40EC-B6EF-5C52B6AF96E6}"/>
    <dgm:cxn modelId="{4E90D69B-0429-4ACF-9250-4D5B397D79F2}" srcId="{EEB04795-95C5-4731-8BFB-84CFED3E62E1}" destId="{068AC4BF-BF77-46BF-8B00-C36C08474B63}" srcOrd="1" destOrd="0" parTransId="{8B23C2EA-5E84-451C-AFEE-A2A2119E75B7}" sibTransId="{3974E74B-27B3-4732-848D-F06E120AD7CB}"/>
    <dgm:cxn modelId="{1DA15690-63FB-43B7-A28F-ADAAF9A35CCD}" type="presOf" srcId="{2ADC43A1-772A-4036-82C4-19321C1F8D9C}" destId="{154298D8-E701-4BF0-85CE-2A65F36955A4}" srcOrd="0" destOrd="4" presId="urn:microsoft.com/office/officeart/2005/8/layout/bProcess3"/>
    <dgm:cxn modelId="{5F7D89B2-F2A0-4A7E-A52F-252789A49F08}" type="presOf" srcId="{859561DF-A717-4F71-B305-B5F513FE9009}" destId="{154298D8-E701-4BF0-85CE-2A65F36955A4}" srcOrd="0" destOrd="0" presId="urn:microsoft.com/office/officeart/2005/8/layout/bProcess3"/>
    <dgm:cxn modelId="{79801E3B-D5C0-480B-81F2-A648DFFF1ACF}" srcId="{C8209377-2243-49C4-A9B5-9268497FEBBA}" destId="{EEB04795-95C5-4731-8BFB-84CFED3E62E1}" srcOrd="7" destOrd="0" parTransId="{99A8DAA3-B2E8-49EF-AEAA-B9FA090E6A9A}" sibTransId="{0E828C00-7B2F-439C-BDA8-57E04D73A16C}"/>
    <dgm:cxn modelId="{CE0DAACC-5770-4396-96F7-36A26CCBD936}" srcId="{B78ADA44-2B43-4455-9677-A1C54A795738}" destId="{F67080D1-26D6-43F4-9E89-2B4F9FF5AFC2}" srcOrd="0" destOrd="0" parTransId="{A3388909-5297-47B8-828C-CC29A88D3243}" sibTransId="{62332E2D-736D-4094-9352-DDD6435C40C4}"/>
    <dgm:cxn modelId="{A522383B-1E04-4053-B980-31D0E5685DFF}" type="presOf" srcId="{70A8B392-4BE7-4E95-A650-C9C89D8C2CF5}" destId="{46B0D8AA-BB64-4509-8AD2-3B0BAC58F467}" srcOrd="0" destOrd="3" presId="urn:microsoft.com/office/officeart/2005/8/layout/bProcess3"/>
    <dgm:cxn modelId="{1CC0D985-36B0-4D66-B18C-7F31EB12030E}" type="presOf" srcId="{C1C5F908-DE11-4370-8ABD-A303678C2803}" destId="{4DD7F2D7-E12C-45F3-A436-C6E03C3D5D0F}" srcOrd="0" destOrd="0" presId="urn:microsoft.com/office/officeart/2005/8/layout/bProcess3"/>
    <dgm:cxn modelId="{C8A26734-6861-4E5F-80ED-31FAFD409237}" type="presOf" srcId="{0EDF822F-7299-4823-AAE1-11CA33CCBFC7}" destId="{F0BE3FBE-FB85-4731-8514-CFD8D37070C5}" srcOrd="1" destOrd="0" presId="urn:microsoft.com/office/officeart/2005/8/layout/bProcess3"/>
    <dgm:cxn modelId="{A6BF9E04-F770-4796-A232-AA9806E030A4}" type="presOf" srcId="{C1C5F908-DE11-4370-8ABD-A303678C2803}" destId="{960E32B4-B51A-4BAB-AF9E-F1E8A3AD2C0B}" srcOrd="1" destOrd="0" presId="urn:microsoft.com/office/officeart/2005/8/layout/bProcess3"/>
    <dgm:cxn modelId="{0CB53C4B-B80A-4329-A66A-AC656405E79E}" type="presOf" srcId="{6DC47F4F-20F8-4A7E-9FCA-1FE74E34DF76}" destId="{9A128BC6-2BEC-4109-9033-0C80FA848856}" srcOrd="0" destOrd="2" presId="urn:microsoft.com/office/officeart/2005/8/layout/bProcess3"/>
    <dgm:cxn modelId="{BE8B913D-CCF3-46EB-A02B-2664CE8C2B0B}" type="presOf" srcId="{A56A228D-CAB4-47F1-8542-7C4E41AE7BF4}" destId="{96F4F46D-2F1E-46C6-932D-F039EED823C3}" srcOrd="0" destOrd="1" presId="urn:microsoft.com/office/officeart/2005/8/layout/bProcess3"/>
    <dgm:cxn modelId="{AA8280AF-3027-465C-94B6-2ADAD1E5F688}" type="presOf" srcId="{56599CC6-505C-4CF5-88B4-5C623D372363}" destId="{46B0D8AA-BB64-4509-8AD2-3B0BAC58F467}" srcOrd="0" destOrd="2" presId="urn:microsoft.com/office/officeart/2005/8/layout/bProcess3"/>
    <dgm:cxn modelId="{55BD2DC6-37AE-4314-8588-100CB3C50A0C}" type="presOf" srcId="{A580D750-2632-42F7-A124-09FBBE59E30F}" destId="{DC3F8BFA-5A3C-43A7-A9C0-32895E8CB1D7}" srcOrd="0" destOrd="3" presId="urn:microsoft.com/office/officeart/2005/8/layout/bProcess3"/>
    <dgm:cxn modelId="{1747EE87-688B-4260-A2F0-F98D031286B9}" srcId="{9CCACE47-F950-42BA-A6F9-E59973E04C16}" destId="{56599CC6-505C-4CF5-88B4-5C623D372363}" srcOrd="1" destOrd="0" parTransId="{F5D222C2-963D-42D2-B60D-3AEFC091FD80}" sibTransId="{CC0715F3-8309-4E50-BC09-91EDDB7F1C52}"/>
    <dgm:cxn modelId="{37F8636D-0558-4B64-95D0-A0C3CA84FB58}" type="presOf" srcId="{80987E2E-2E72-4BA7-B4EF-71447E8D7B5F}" destId="{9A128BC6-2BEC-4109-9033-0C80FA848856}" srcOrd="0" destOrd="0" presId="urn:microsoft.com/office/officeart/2005/8/layout/bProcess3"/>
    <dgm:cxn modelId="{56FEE644-B053-4684-AAEB-FA30085C540A}" srcId="{C8209377-2243-49C4-A9B5-9268497FEBBA}" destId="{859561DF-A717-4F71-B305-B5F513FE9009}" srcOrd="1" destOrd="0" parTransId="{ED123512-757D-4D53-87A9-02924DF15D6F}" sibTransId="{C1C5F908-DE11-4370-8ABD-A303678C2803}"/>
    <dgm:cxn modelId="{F65A9414-86EF-4513-B752-BFDB6EF705AC}" type="presOf" srcId="{0E828C00-7B2F-439C-BDA8-57E04D73A16C}" destId="{60F671B6-341B-45D6-A5A5-6D5D399F4D3F}" srcOrd="0" destOrd="0" presId="urn:microsoft.com/office/officeart/2005/8/layout/bProcess3"/>
    <dgm:cxn modelId="{85129847-A6BE-4639-90BF-4AE1F12A4F05}" type="presOf" srcId="{45745AC4-F26A-4A76-BEB6-9D37EC233467}" destId="{EE26464B-1A11-4AE9-82F8-1986D818116E}" srcOrd="1" destOrd="0" presId="urn:microsoft.com/office/officeart/2005/8/layout/bProcess3"/>
    <dgm:cxn modelId="{040A2DD3-C02D-42DC-B27C-26CAC8DD530C}" srcId="{859561DF-A717-4F71-B305-B5F513FE9009}" destId="{AEAE2B83-A3FE-4065-BD30-D7D81B9C8B36}" srcOrd="0" destOrd="0" parTransId="{72D56810-0E73-4180-A1DE-FC7AEAC2F0BB}" sibTransId="{E0C48DAF-4080-4C58-BAA4-0B46DD999F18}"/>
    <dgm:cxn modelId="{3D7BCC0D-824E-4EFA-8882-A407349B04C4}" srcId="{C8209377-2243-49C4-A9B5-9268497FEBBA}" destId="{9CCACE47-F950-42BA-A6F9-E59973E04C16}" srcOrd="6" destOrd="0" parTransId="{353201E2-F8D2-4596-842E-1A2B49C55542}" sibTransId="{0EDF822F-7299-4823-AAE1-11CA33CCBFC7}"/>
    <dgm:cxn modelId="{C9555BDF-1A50-452E-9B85-CB6CC02A4280}" srcId="{6422B18A-1C5B-4D97-8BFB-057C43F77E35}" destId="{739EC246-4651-4FD2-8AFB-5A45D1203BA4}" srcOrd="1" destOrd="0" parTransId="{630B4A7C-3882-4249-BB5B-334FB9A0D491}" sibTransId="{62712505-7D1A-402E-88F3-AD839226AEAF}"/>
    <dgm:cxn modelId="{4EEFF24C-7471-4156-9EB1-D4310C688053}" type="presOf" srcId="{7302B4AC-1976-4FCC-A29D-AF96D8EFC76B}" destId="{975FEBE1-F8B9-4D05-B784-4AB202988888}" srcOrd="0" destOrd="0" presId="urn:microsoft.com/office/officeart/2005/8/layout/bProcess3"/>
    <dgm:cxn modelId="{D8911681-B056-4573-B06A-0F52E83AEE05}" type="presOf" srcId="{AEAE2B83-A3FE-4065-BD30-D7D81B9C8B36}" destId="{154298D8-E701-4BF0-85CE-2A65F36955A4}" srcOrd="0" destOrd="1" presId="urn:microsoft.com/office/officeart/2005/8/layout/bProcess3"/>
    <dgm:cxn modelId="{650A7FEF-68DB-4BCE-A3B0-E0A982E1A2EC}" type="presOf" srcId="{88B7AEFE-BAAE-4209-9605-F9B77A92D6D5}" destId="{8E4BF598-59DB-4FA4-B093-DC82520B4DD2}" srcOrd="0" destOrd="2" presId="urn:microsoft.com/office/officeart/2005/8/layout/bProcess3"/>
    <dgm:cxn modelId="{E4D557AB-D995-4B53-BD81-45C5B19B8BA1}" srcId="{80987E2E-2E72-4BA7-B4EF-71447E8D7B5F}" destId="{6DC47F4F-20F8-4A7E-9FCA-1FE74E34DF76}" srcOrd="1" destOrd="0" parTransId="{05738CB8-9F54-4319-9625-224D83EABE21}" sibTransId="{570C8B89-E6F9-4FDD-8C4B-0CB7306E8FFA}"/>
    <dgm:cxn modelId="{FC28CB3B-3D15-4BE1-9CE5-2C5257ABB3DD}" srcId="{80987E2E-2E72-4BA7-B4EF-71447E8D7B5F}" destId="{AA4E3A62-F8B8-4B59-9D92-A85E7094793D}" srcOrd="0" destOrd="0" parTransId="{93D5ADC9-ABAA-411C-A31D-D1BBB5F64E86}" sibTransId="{2CFD1AEB-00F3-4FDD-A2E1-496B0E4FE9F7}"/>
    <dgm:cxn modelId="{3E013CF0-8891-41CC-B5B9-EDF515009CB2}" type="presOf" srcId="{5A709791-925C-4B1E-A42D-FEFC3359E54A}" destId="{E159D7EA-2326-47D5-9A2D-09E3C4B2FF45}" srcOrd="0" destOrd="0" presId="urn:microsoft.com/office/officeart/2005/8/layout/bProcess3"/>
    <dgm:cxn modelId="{7AF44438-0D10-4A07-90CB-79F4150CC300}" srcId="{DDEDF6DA-5A8E-4545-8343-1B729E000B9D}" destId="{01D44F39-7B5C-45AB-9556-826FB2AF6880}" srcOrd="1" destOrd="0" parTransId="{B0C0089A-DF0A-4B6D-918D-02EF600E6362}" sibTransId="{F234FA63-5F5E-4EDB-B040-7E8234451D42}"/>
    <dgm:cxn modelId="{96DD2CD8-C1A3-46BF-8C88-4BE887687600}" type="presOf" srcId="{1D1F4419-3F00-4E74-AE2D-147002AD5E0F}" destId="{46B0D8AA-BB64-4509-8AD2-3B0BAC58F467}" srcOrd="0" destOrd="1" presId="urn:microsoft.com/office/officeart/2005/8/layout/bProcess3"/>
    <dgm:cxn modelId="{5A02519F-A478-4451-864E-B84574EC29B1}" srcId="{6422B18A-1C5B-4D97-8BFB-057C43F77E35}" destId="{A56A228D-CAB4-47F1-8542-7C4E41AE7BF4}" srcOrd="0" destOrd="0" parTransId="{7D06CA5E-470E-497C-8917-CE6D97EDFF38}" sibTransId="{7000D0B5-2C02-489C-9757-AEF8881C275F}"/>
    <dgm:cxn modelId="{EEE1005C-7EB5-4A3F-A12F-1FB8F8A435E4}" type="presOf" srcId="{DDEDF6DA-5A8E-4545-8343-1B729E000B9D}" destId="{DC3F8BFA-5A3C-43A7-A9C0-32895E8CB1D7}" srcOrd="0" destOrd="0" presId="urn:microsoft.com/office/officeart/2005/8/layout/bProcess3"/>
    <dgm:cxn modelId="{968571FB-A41C-46FD-93B4-AC51B69DA6C6}" type="presOf" srcId="{972E1BE0-D173-4F38-9281-6CF0451A2740}" destId="{0317546E-1223-43ED-B938-66CA1429F7D5}" srcOrd="1" destOrd="0" presId="urn:microsoft.com/office/officeart/2005/8/layout/bProcess3"/>
    <dgm:cxn modelId="{754D5BF3-8D59-4066-A5DF-F90C2BCF4FA2}" type="presOf" srcId="{9B0EB680-D64E-40C7-A285-5C66D489055B}" destId="{CD13141C-AE04-4298-A76C-1528C301AB32}" srcOrd="0" destOrd="1" presId="urn:microsoft.com/office/officeart/2005/8/layout/bProcess3"/>
    <dgm:cxn modelId="{536D12BB-CF41-4C11-A812-AAC1374EA824}" srcId="{C216D193-BD43-42A0-BFA3-4EEB04CFFF70}" destId="{AF4F3242-6CE7-470C-9FAD-DA088118456D}" srcOrd="0" destOrd="0" parTransId="{495637D5-1E6D-4740-B24D-1C64D1466DFB}" sibTransId="{98479D65-0463-47BB-8F06-DC85DCC6640E}"/>
    <dgm:cxn modelId="{97F17F16-2D9B-4067-8C96-5928DA1184E5}" srcId="{C8209377-2243-49C4-A9B5-9268497FEBBA}" destId="{DDEDF6DA-5A8E-4545-8343-1B729E000B9D}" srcOrd="8" destOrd="0" parTransId="{E76BFD6C-9B89-48F7-AA6B-4429A39F03AE}" sibTransId="{AC36F6E5-A06D-4F77-9485-4C573CA62BEE}"/>
    <dgm:cxn modelId="{A3C80EF0-436A-42EF-A366-695FB1F608E6}" type="presOf" srcId="{DBBDC00D-E704-482A-A1AD-1A412F5863CD}" destId="{CD13141C-AE04-4298-A76C-1528C301AB32}" srcOrd="0" destOrd="0" presId="urn:microsoft.com/office/officeart/2005/8/layout/bProcess3"/>
    <dgm:cxn modelId="{18D8EE8F-ED00-47E8-8CB7-95A79973D6A0}" srcId="{EEB04795-95C5-4731-8BFB-84CFED3E62E1}" destId="{2D9883AB-C191-46B0-888B-F4EE6498B8C5}" srcOrd="2" destOrd="0" parTransId="{D096C15B-7142-400B-A159-ED3F0BBE2F40}" sibTransId="{DDF68F49-DA51-4C0D-A9F2-B031F17F264A}"/>
    <dgm:cxn modelId="{6269673A-7A3D-440D-BE49-A8FD4C2F55F2}" srcId="{EEB04795-95C5-4731-8BFB-84CFED3E62E1}" destId="{49E49CB8-352D-4474-BE83-60D7F6D8D1FD}" srcOrd="0" destOrd="0" parTransId="{2819B7A6-A8FF-42C6-AB85-53A86346D9A9}" sibTransId="{D06FDBA1-81EF-4602-8F2B-B406E93E9BCD}"/>
    <dgm:cxn modelId="{3AAB118E-96BE-4BAE-8928-661118052BFA}" type="presOf" srcId="{C755D809-FEA9-4D95-AC6B-18FC8D9C6714}" destId="{0D17E0DF-1E35-4DE8-A7C1-A22224EF3741}" srcOrd="0" destOrd="0" presId="urn:microsoft.com/office/officeart/2005/8/layout/bProcess3"/>
    <dgm:cxn modelId="{A09C7865-8989-4DDD-9FE6-CBEE8B1659D0}" type="presOf" srcId="{0EDF822F-7299-4823-AAE1-11CA33CCBFC7}" destId="{9FE05164-B329-4267-B990-DE0807530D25}" srcOrd="0" destOrd="0" presId="urn:microsoft.com/office/officeart/2005/8/layout/bProcess3"/>
    <dgm:cxn modelId="{CD484E41-79F3-438B-8893-8CD23CB43593}" type="presOf" srcId="{739EC246-4651-4FD2-8AFB-5A45D1203BA4}" destId="{96F4F46D-2F1E-46C6-932D-F039EED823C3}" srcOrd="0" destOrd="2" presId="urn:microsoft.com/office/officeart/2005/8/layout/bProcess3"/>
    <dgm:cxn modelId="{A705BB39-B96B-459A-BCEC-8F743C1DBFD6}" type="presOf" srcId="{F67080D1-26D6-43F4-9E89-2B4F9FF5AFC2}" destId="{50EF8FCF-1A5F-44DB-A450-D6D98E1C80E0}" srcOrd="0" destOrd="1" presId="urn:microsoft.com/office/officeart/2005/8/layout/bProcess3"/>
    <dgm:cxn modelId="{23C116B5-356D-43EF-AB18-75CFD86DC075}" type="presOf" srcId="{972E1BE0-D173-4F38-9281-6CF0451A2740}" destId="{13D6F02E-311B-4246-B226-5F2A7AC4E257}" srcOrd="0" destOrd="0" presId="urn:microsoft.com/office/officeart/2005/8/layout/bProcess3"/>
    <dgm:cxn modelId="{21C5E2A3-3B40-4C4F-8EF3-96B922723831}" type="presOf" srcId="{AF4F3242-6CE7-470C-9FAD-DA088118456D}" destId="{8E4BF598-59DB-4FA4-B093-DC82520B4DD2}" srcOrd="0" destOrd="1" presId="urn:microsoft.com/office/officeart/2005/8/layout/bProcess3"/>
    <dgm:cxn modelId="{6AEF109C-5977-46AD-8578-34E3125B5E57}" srcId="{DDEDF6DA-5A8E-4545-8343-1B729E000B9D}" destId="{0B253E29-5717-485D-A6B6-4B59BCC2744F}" srcOrd="0" destOrd="0" parTransId="{758C8AF6-84F3-4E87-96E8-27C7D8548520}" sibTransId="{B7ED9618-025F-4D58-9B5B-6D4A3C9AE509}"/>
    <dgm:cxn modelId="{925F9F84-92C9-433D-9C63-5A8EA6DD5F4C}" srcId="{C8209377-2243-49C4-A9B5-9268497FEBBA}" destId="{DBBDC00D-E704-482A-A1AD-1A412F5863CD}" srcOrd="2" destOrd="0" parTransId="{3FB061ED-0400-4254-8BA3-D793816B87FC}" sibTransId="{45745AC4-F26A-4A76-BEB6-9D37EC233467}"/>
    <dgm:cxn modelId="{9A667327-88C8-466C-A284-357CC155FDE5}" srcId="{C216D193-BD43-42A0-BFA3-4EEB04CFFF70}" destId="{7FFAC663-C7AD-4A2C-AA9F-2755257C1CF9}" srcOrd="2" destOrd="0" parTransId="{567639FD-F0C2-4AF8-A5B0-E0A0F0CD8A73}" sibTransId="{58552B44-C543-4CD5-9296-8E588F3F1B35}"/>
    <dgm:cxn modelId="{EAD16A80-2832-42D1-A2E2-039CA02A99B0}" type="presOf" srcId="{01D44F39-7B5C-45AB-9556-826FB2AF6880}" destId="{DC3F8BFA-5A3C-43A7-A9C0-32895E8CB1D7}" srcOrd="0" destOrd="2" presId="urn:microsoft.com/office/officeart/2005/8/layout/bProcess3"/>
    <dgm:cxn modelId="{8EB2685B-940E-41AA-B599-C88C0E2B753A}" type="presOf" srcId="{6422B18A-1C5B-4D97-8BFB-057C43F77E35}" destId="{96F4F46D-2F1E-46C6-932D-F039EED823C3}" srcOrd="0" destOrd="0" presId="urn:microsoft.com/office/officeart/2005/8/layout/bProcess3"/>
    <dgm:cxn modelId="{B7B53178-6AC2-4316-B769-41F97E1AC127}" srcId="{9CCACE47-F950-42BA-A6F9-E59973E04C16}" destId="{1D1F4419-3F00-4E74-AE2D-147002AD5E0F}" srcOrd="0" destOrd="0" parTransId="{394C9522-4405-4AE6-8219-896A7B228354}" sibTransId="{41EDB5E8-1D61-4711-B0FC-824CFCEC369A}"/>
    <dgm:cxn modelId="{8101EDEB-3634-4B59-B180-EB9406722FEA}" type="presOf" srcId="{EEB04795-95C5-4731-8BFB-84CFED3E62E1}" destId="{30E1ECDA-116C-4F03-8B26-EFA2DCE80E14}" srcOrd="0" destOrd="0" presId="urn:microsoft.com/office/officeart/2005/8/layout/bProcess3"/>
    <dgm:cxn modelId="{55457E06-035A-4C05-9AB8-88EF135960D1}" type="presOf" srcId="{7302B4AC-1976-4FCC-A29D-AF96D8EFC76B}" destId="{0885A3D6-27E8-46A3-821A-DFE4B1F214A6}" srcOrd="1" destOrd="0" presId="urn:microsoft.com/office/officeart/2005/8/layout/bProcess3"/>
    <dgm:cxn modelId="{D6ABB7F9-7AF3-4278-B68B-816B07867369}" type="presOf" srcId="{7FFAC663-C7AD-4A2C-AA9F-2755257C1CF9}" destId="{8E4BF598-59DB-4FA4-B093-DC82520B4DD2}" srcOrd="0" destOrd="3" presId="urn:microsoft.com/office/officeart/2005/8/layout/bProcess3"/>
    <dgm:cxn modelId="{E9E4081B-F2C1-492F-845C-49FB6142396C}" type="presOf" srcId="{9CCACE47-F950-42BA-A6F9-E59973E04C16}" destId="{46B0D8AA-BB64-4509-8AD2-3B0BAC58F467}" srcOrd="0" destOrd="0" presId="urn:microsoft.com/office/officeart/2005/8/layout/bProcess3"/>
    <dgm:cxn modelId="{CB5EACF9-5B16-41F5-B91D-A5816D1D6788}" type="presOf" srcId="{B78ADA44-2B43-4455-9677-A1C54A795738}" destId="{50EF8FCF-1A5F-44DB-A450-D6D98E1C80E0}" srcOrd="0" destOrd="0" presId="urn:microsoft.com/office/officeart/2005/8/layout/bProcess3"/>
    <dgm:cxn modelId="{34A7BF47-7ED2-484E-AFF2-DB76572A5755}" srcId="{9CCACE47-F950-42BA-A6F9-E59973E04C16}" destId="{70A8B392-4BE7-4E95-A650-C9C89D8C2CF5}" srcOrd="2" destOrd="0" parTransId="{DA93C9CA-FF96-4EAC-9FC9-255ED3E4D3DC}" sibTransId="{E72DA391-C08E-409F-A442-C28F9CD97546}"/>
    <dgm:cxn modelId="{EAE677F1-1E84-4297-B368-4B8AF401A304}" srcId="{C8209377-2243-49C4-A9B5-9268497FEBBA}" destId="{C216D193-BD43-42A0-BFA3-4EEB04CFFF70}" srcOrd="3" destOrd="0" parTransId="{2499A0BA-7519-4F3E-92AB-83658BF78EC8}" sibTransId="{972E1BE0-D173-4F38-9281-6CF0451A2740}"/>
    <dgm:cxn modelId="{E4B942D6-7D21-4EC0-A5EA-AE911D7F3C01}" type="presOf" srcId="{49E49CB8-352D-4474-BE83-60D7F6D8D1FD}" destId="{30E1ECDA-116C-4F03-8B26-EFA2DCE80E14}" srcOrd="0" destOrd="1" presId="urn:microsoft.com/office/officeart/2005/8/layout/bProcess3"/>
    <dgm:cxn modelId="{8CDC675E-48D6-4A08-8FC1-C687337FA4D3}" type="presOf" srcId="{2D9883AB-C191-46B0-888B-F4EE6498B8C5}" destId="{30E1ECDA-116C-4F03-8B26-EFA2DCE80E14}" srcOrd="0" destOrd="3" presId="urn:microsoft.com/office/officeart/2005/8/layout/bProcess3"/>
    <dgm:cxn modelId="{ADEF9714-2E9F-43F4-84F9-693AB4EFA0FE}" type="presOf" srcId="{45745AC4-F26A-4A76-BEB6-9D37EC233467}" destId="{144BC694-4A05-4EE1-9F14-3C3B684697FC}" srcOrd="0" destOrd="0" presId="urn:microsoft.com/office/officeart/2005/8/layout/bProcess3"/>
    <dgm:cxn modelId="{23FD5C88-C3C5-4FA3-BC18-6D820439CB0C}" type="presOf" srcId="{C755D809-FEA9-4D95-AC6B-18FC8D9C6714}" destId="{4031B8C7-62A4-4AE7-AE23-D7A77B28B98E}" srcOrd="1" destOrd="0" presId="urn:microsoft.com/office/officeart/2005/8/layout/bProcess3"/>
    <dgm:cxn modelId="{CBF6C1B2-51E6-4ACF-894D-AB9983C3B44F}" type="presOf" srcId="{068AC4BF-BF77-46BF-8B00-C36C08474B63}" destId="{30E1ECDA-116C-4F03-8B26-EFA2DCE80E14}" srcOrd="0" destOrd="2" presId="urn:microsoft.com/office/officeart/2005/8/layout/bProcess3"/>
    <dgm:cxn modelId="{1F310860-9727-4F95-8114-78ED9C1E3327}" srcId="{C8209377-2243-49C4-A9B5-9268497FEBBA}" destId="{B78ADA44-2B43-4455-9677-A1C54A795738}" srcOrd="5" destOrd="0" parTransId="{103A2CB7-110D-47F2-908F-8F5E0A7D75AF}" sibTransId="{C755D809-FEA9-4D95-AC6B-18FC8D9C6714}"/>
    <dgm:cxn modelId="{866FDAED-F508-4B4F-827A-54EEF15FC612}" type="presOf" srcId="{AA4E3A62-F8B8-4B59-9D92-A85E7094793D}" destId="{9A128BC6-2BEC-4109-9033-0C80FA848856}" srcOrd="0" destOrd="1" presId="urn:microsoft.com/office/officeart/2005/8/layout/bProcess3"/>
    <dgm:cxn modelId="{A1A0363E-DA58-4D38-B9FC-AC7B39E31962}" type="presParOf" srcId="{D40F17B7-8BB2-4492-891C-E2586257FDDA}" destId="{96F4F46D-2F1E-46C6-932D-F039EED823C3}" srcOrd="0" destOrd="0" presId="urn:microsoft.com/office/officeart/2005/8/layout/bProcess3"/>
    <dgm:cxn modelId="{C2DFE802-A915-41BF-B91E-509544DD680B}" type="presParOf" srcId="{D40F17B7-8BB2-4492-891C-E2586257FDDA}" destId="{975FEBE1-F8B9-4D05-B784-4AB202988888}" srcOrd="1" destOrd="0" presId="urn:microsoft.com/office/officeart/2005/8/layout/bProcess3"/>
    <dgm:cxn modelId="{E3DF2494-1B91-4D1A-9640-B5493D924F7A}" type="presParOf" srcId="{975FEBE1-F8B9-4D05-B784-4AB202988888}" destId="{0885A3D6-27E8-46A3-821A-DFE4B1F214A6}" srcOrd="0" destOrd="0" presId="urn:microsoft.com/office/officeart/2005/8/layout/bProcess3"/>
    <dgm:cxn modelId="{D4C21497-1B0E-4DDD-B620-61EB50F4FBD1}" type="presParOf" srcId="{D40F17B7-8BB2-4492-891C-E2586257FDDA}" destId="{154298D8-E701-4BF0-85CE-2A65F36955A4}" srcOrd="2" destOrd="0" presId="urn:microsoft.com/office/officeart/2005/8/layout/bProcess3"/>
    <dgm:cxn modelId="{2DB36FAD-A29A-4C1E-BAA0-DD66D4D7A361}" type="presParOf" srcId="{D40F17B7-8BB2-4492-891C-E2586257FDDA}" destId="{4DD7F2D7-E12C-45F3-A436-C6E03C3D5D0F}" srcOrd="3" destOrd="0" presId="urn:microsoft.com/office/officeart/2005/8/layout/bProcess3"/>
    <dgm:cxn modelId="{C8827981-E1A8-45CE-AD6B-391128678BCF}" type="presParOf" srcId="{4DD7F2D7-E12C-45F3-A436-C6E03C3D5D0F}" destId="{960E32B4-B51A-4BAB-AF9E-F1E8A3AD2C0B}" srcOrd="0" destOrd="0" presId="urn:microsoft.com/office/officeart/2005/8/layout/bProcess3"/>
    <dgm:cxn modelId="{D5378D07-7DAD-4B75-A6D2-70B31730CBC5}" type="presParOf" srcId="{D40F17B7-8BB2-4492-891C-E2586257FDDA}" destId="{CD13141C-AE04-4298-A76C-1528C301AB32}" srcOrd="4" destOrd="0" presId="urn:microsoft.com/office/officeart/2005/8/layout/bProcess3"/>
    <dgm:cxn modelId="{10A9EDD0-B03D-4B02-AC38-302A12484BBF}" type="presParOf" srcId="{D40F17B7-8BB2-4492-891C-E2586257FDDA}" destId="{144BC694-4A05-4EE1-9F14-3C3B684697FC}" srcOrd="5" destOrd="0" presId="urn:microsoft.com/office/officeart/2005/8/layout/bProcess3"/>
    <dgm:cxn modelId="{F9F34E8F-F724-44E7-97A0-DDB87B65E539}" type="presParOf" srcId="{144BC694-4A05-4EE1-9F14-3C3B684697FC}" destId="{EE26464B-1A11-4AE9-82F8-1986D818116E}" srcOrd="0" destOrd="0" presId="urn:microsoft.com/office/officeart/2005/8/layout/bProcess3"/>
    <dgm:cxn modelId="{180F5178-5E3B-44DC-8982-C46CE444E41B}" type="presParOf" srcId="{D40F17B7-8BB2-4492-891C-E2586257FDDA}" destId="{8E4BF598-59DB-4FA4-B093-DC82520B4DD2}" srcOrd="6" destOrd="0" presId="urn:microsoft.com/office/officeart/2005/8/layout/bProcess3"/>
    <dgm:cxn modelId="{0AC69250-7330-4496-895F-96814A5480A9}" type="presParOf" srcId="{D40F17B7-8BB2-4492-891C-E2586257FDDA}" destId="{13D6F02E-311B-4246-B226-5F2A7AC4E257}" srcOrd="7" destOrd="0" presId="urn:microsoft.com/office/officeart/2005/8/layout/bProcess3"/>
    <dgm:cxn modelId="{A9602923-77CB-48F8-9DCF-F3857B1A1775}" type="presParOf" srcId="{13D6F02E-311B-4246-B226-5F2A7AC4E257}" destId="{0317546E-1223-43ED-B938-66CA1429F7D5}" srcOrd="0" destOrd="0" presId="urn:microsoft.com/office/officeart/2005/8/layout/bProcess3"/>
    <dgm:cxn modelId="{9A44E4C4-F48E-44EC-97B6-BD819B6DF681}" type="presParOf" srcId="{D40F17B7-8BB2-4492-891C-E2586257FDDA}" destId="{9A128BC6-2BEC-4109-9033-0C80FA848856}" srcOrd="8" destOrd="0" presId="urn:microsoft.com/office/officeart/2005/8/layout/bProcess3"/>
    <dgm:cxn modelId="{13A671E5-B13D-4DBB-BF12-5AC29729B3B4}" type="presParOf" srcId="{D40F17B7-8BB2-4492-891C-E2586257FDDA}" destId="{E159D7EA-2326-47D5-9A2D-09E3C4B2FF45}" srcOrd="9" destOrd="0" presId="urn:microsoft.com/office/officeart/2005/8/layout/bProcess3"/>
    <dgm:cxn modelId="{A3D42A1A-CC0E-4DD8-95EC-C96C2DCC82A0}" type="presParOf" srcId="{E159D7EA-2326-47D5-9A2D-09E3C4B2FF45}" destId="{0018C3B0-0407-4D46-B0FE-93BC1EC1D376}" srcOrd="0" destOrd="0" presId="urn:microsoft.com/office/officeart/2005/8/layout/bProcess3"/>
    <dgm:cxn modelId="{7E999B92-E8C3-4269-BA6A-909536369F2A}" type="presParOf" srcId="{D40F17B7-8BB2-4492-891C-E2586257FDDA}" destId="{50EF8FCF-1A5F-44DB-A450-D6D98E1C80E0}" srcOrd="10" destOrd="0" presId="urn:microsoft.com/office/officeart/2005/8/layout/bProcess3"/>
    <dgm:cxn modelId="{0ACF961C-FD00-4345-AA1A-73762A3BF4C8}" type="presParOf" srcId="{D40F17B7-8BB2-4492-891C-E2586257FDDA}" destId="{0D17E0DF-1E35-4DE8-A7C1-A22224EF3741}" srcOrd="11" destOrd="0" presId="urn:microsoft.com/office/officeart/2005/8/layout/bProcess3"/>
    <dgm:cxn modelId="{07EC559B-600F-44A9-A344-86DBBC2BA41E}" type="presParOf" srcId="{0D17E0DF-1E35-4DE8-A7C1-A22224EF3741}" destId="{4031B8C7-62A4-4AE7-AE23-D7A77B28B98E}" srcOrd="0" destOrd="0" presId="urn:microsoft.com/office/officeart/2005/8/layout/bProcess3"/>
    <dgm:cxn modelId="{0CADA6F3-2BF7-4543-A228-B9F511EDC234}" type="presParOf" srcId="{D40F17B7-8BB2-4492-891C-E2586257FDDA}" destId="{46B0D8AA-BB64-4509-8AD2-3B0BAC58F467}" srcOrd="12" destOrd="0" presId="urn:microsoft.com/office/officeart/2005/8/layout/bProcess3"/>
    <dgm:cxn modelId="{4FF72BEA-7EBD-4194-9639-7BD20C2FF3D9}" type="presParOf" srcId="{D40F17B7-8BB2-4492-891C-E2586257FDDA}" destId="{9FE05164-B329-4267-B990-DE0807530D25}" srcOrd="13" destOrd="0" presId="urn:microsoft.com/office/officeart/2005/8/layout/bProcess3"/>
    <dgm:cxn modelId="{E34FEFFA-3DFD-4EB1-876D-AF282227DC11}" type="presParOf" srcId="{9FE05164-B329-4267-B990-DE0807530D25}" destId="{F0BE3FBE-FB85-4731-8514-CFD8D37070C5}" srcOrd="0" destOrd="0" presId="urn:microsoft.com/office/officeart/2005/8/layout/bProcess3"/>
    <dgm:cxn modelId="{E89C18D6-B971-44BC-9C98-594576AD27D3}" type="presParOf" srcId="{D40F17B7-8BB2-4492-891C-E2586257FDDA}" destId="{30E1ECDA-116C-4F03-8B26-EFA2DCE80E14}" srcOrd="14" destOrd="0" presId="urn:microsoft.com/office/officeart/2005/8/layout/bProcess3"/>
    <dgm:cxn modelId="{03312303-0D17-4A8C-B9F7-8723820DC528}" type="presParOf" srcId="{D40F17B7-8BB2-4492-891C-E2586257FDDA}" destId="{60F671B6-341B-45D6-A5A5-6D5D399F4D3F}" srcOrd="15" destOrd="0" presId="urn:microsoft.com/office/officeart/2005/8/layout/bProcess3"/>
    <dgm:cxn modelId="{B45AA27F-3708-4C17-91C4-6F58AE5C8859}" type="presParOf" srcId="{60F671B6-341B-45D6-A5A5-6D5D399F4D3F}" destId="{DC3FB16E-F8CC-47AE-83D6-7A4211FA66AC}" srcOrd="0" destOrd="0" presId="urn:microsoft.com/office/officeart/2005/8/layout/bProcess3"/>
    <dgm:cxn modelId="{3D5ECF34-2FF7-4674-B370-482467FEE4F3}" type="presParOf" srcId="{D40F17B7-8BB2-4492-891C-E2586257FDDA}" destId="{DC3F8BFA-5A3C-43A7-A9C0-32895E8CB1D7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589982-E5A5-4D3B-8E6D-22271CCB73A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87FBC-B189-4663-A3DA-BF8F8B15BD76}">
      <dgm:prSet/>
      <dgm:spPr/>
      <dgm:t>
        <a:bodyPr/>
        <a:lstStyle/>
        <a:p>
          <a:r>
            <a:rPr lang="en-US" dirty="0" smtClean="0"/>
            <a:t>HR Manager </a:t>
          </a:r>
          <a:endParaRPr lang="en-US" dirty="0"/>
        </a:p>
      </dgm:t>
    </dgm:pt>
    <dgm:pt modelId="{D4F117B1-6A4E-4BCE-9337-BFD76D984EEB}" type="parTrans" cxnId="{B6F32FA1-6797-4077-80E2-027C4CA00DDB}">
      <dgm:prSet/>
      <dgm:spPr/>
      <dgm:t>
        <a:bodyPr/>
        <a:lstStyle/>
        <a:p>
          <a:endParaRPr lang="en-US"/>
        </a:p>
      </dgm:t>
    </dgm:pt>
    <dgm:pt modelId="{FD1571FA-9769-45E6-9469-623FB4225810}" type="sibTrans" cxnId="{B6F32FA1-6797-4077-80E2-027C4CA00DDB}">
      <dgm:prSet/>
      <dgm:spPr/>
      <dgm:t>
        <a:bodyPr/>
        <a:lstStyle/>
        <a:p>
          <a:endParaRPr lang="en-US"/>
        </a:p>
      </dgm:t>
    </dgm:pt>
    <dgm:pt modelId="{B29E6568-AF12-49A6-9A14-271D8D24F552}">
      <dgm:prSet custT="1"/>
      <dgm:spPr/>
      <dgm:t>
        <a:bodyPr/>
        <a:lstStyle/>
        <a:p>
          <a:r>
            <a:rPr lang="en-US" sz="1200" dirty="0" smtClean="0"/>
            <a:t>(1) Scholar Program Information </a:t>
          </a:r>
          <a:endParaRPr lang="en-US" sz="1200" dirty="0"/>
        </a:p>
      </dgm:t>
    </dgm:pt>
    <dgm:pt modelId="{F21EA8FE-3E29-4030-993C-F3B31F0DD2E1}" type="parTrans" cxnId="{240E3AF7-1EA8-4859-904C-B4B9EE4FFBEA}">
      <dgm:prSet/>
      <dgm:spPr/>
      <dgm:t>
        <a:bodyPr/>
        <a:lstStyle/>
        <a:p>
          <a:endParaRPr lang="en-US"/>
        </a:p>
      </dgm:t>
    </dgm:pt>
    <dgm:pt modelId="{4DD0D8B2-5A07-4B73-AE5D-AFB7CB87A189}" type="sibTrans" cxnId="{240E3AF7-1EA8-4859-904C-B4B9EE4FFBEA}">
      <dgm:prSet/>
      <dgm:spPr/>
      <dgm:t>
        <a:bodyPr/>
        <a:lstStyle/>
        <a:p>
          <a:endParaRPr lang="en-US"/>
        </a:p>
      </dgm:t>
    </dgm:pt>
    <dgm:pt modelId="{1B5345A8-8D50-49FD-A179-4BDAAFEC9DBE}">
      <dgm:prSet custT="1"/>
      <dgm:spPr/>
      <dgm:t>
        <a:bodyPr/>
        <a:lstStyle/>
        <a:p>
          <a:r>
            <a:rPr lang="en-US" sz="1200" dirty="0" smtClean="0"/>
            <a:t>(3) Scholar Financial Information </a:t>
          </a:r>
          <a:endParaRPr lang="en-US" sz="1200" dirty="0"/>
        </a:p>
      </dgm:t>
    </dgm:pt>
    <dgm:pt modelId="{E04CB6FD-8B59-49FA-B1D2-60E5EAC600CC}" type="parTrans" cxnId="{056981F3-F78B-46FA-BB0E-856C4BCD36C9}">
      <dgm:prSet/>
      <dgm:spPr/>
      <dgm:t>
        <a:bodyPr/>
        <a:lstStyle/>
        <a:p>
          <a:endParaRPr lang="en-US"/>
        </a:p>
      </dgm:t>
    </dgm:pt>
    <dgm:pt modelId="{4B708202-2804-40EA-9736-E7D69AA457B0}" type="sibTrans" cxnId="{056981F3-F78B-46FA-BB0E-856C4BCD36C9}">
      <dgm:prSet/>
      <dgm:spPr/>
      <dgm:t>
        <a:bodyPr/>
        <a:lstStyle/>
        <a:p>
          <a:endParaRPr lang="en-US"/>
        </a:p>
      </dgm:t>
    </dgm:pt>
    <dgm:pt modelId="{438CD36D-21B2-4377-8417-4656F974CD93}">
      <dgm:prSet/>
      <dgm:spPr/>
      <dgm:t>
        <a:bodyPr/>
        <a:lstStyle/>
        <a:p>
          <a:r>
            <a:rPr lang="en-US" dirty="0" smtClean="0"/>
            <a:t>P.I./Faculty Host /OLA</a:t>
          </a:r>
          <a:endParaRPr lang="en-US" dirty="0"/>
        </a:p>
      </dgm:t>
    </dgm:pt>
    <dgm:pt modelId="{042B73F8-1CEA-4DD4-B387-165D34DD247B}" type="parTrans" cxnId="{DE9F8CFE-DFB9-4A3A-8076-11222F8E1CDA}">
      <dgm:prSet/>
      <dgm:spPr/>
      <dgm:t>
        <a:bodyPr/>
        <a:lstStyle/>
        <a:p>
          <a:endParaRPr lang="en-US"/>
        </a:p>
      </dgm:t>
    </dgm:pt>
    <dgm:pt modelId="{C3B29C7D-7544-4EF3-87D1-2EAB1902EC66}" type="sibTrans" cxnId="{DE9F8CFE-DFB9-4A3A-8076-11222F8E1CDA}">
      <dgm:prSet/>
      <dgm:spPr/>
      <dgm:t>
        <a:bodyPr/>
        <a:lstStyle/>
        <a:p>
          <a:endParaRPr lang="en-US"/>
        </a:p>
      </dgm:t>
    </dgm:pt>
    <dgm:pt modelId="{F60EA105-532F-4D4C-BDAE-30E98B6DDDCB}">
      <dgm:prSet custT="1"/>
      <dgm:spPr/>
      <dgm:t>
        <a:bodyPr/>
        <a:lstStyle/>
        <a:p>
          <a:r>
            <a:rPr lang="en-US" sz="1200" dirty="0" smtClean="0"/>
            <a:t>(1) 2</a:t>
          </a:r>
          <a:r>
            <a:rPr lang="en-US" sz="1200" baseline="30000" dirty="0" smtClean="0"/>
            <a:t>nd</a:t>
          </a:r>
          <a:r>
            <a:rPr lang="en-US" sz="1200" dirty="0" smtClean="0"/>
            <a:t> </a:t>
          </a:r>
          <a:r>
            <a:rPr lang="en-US" sz="1200" dirty="0" smtClean="0"/>
            <a:t>Approver on Program Information- Host Responsibilities </a:t>
          </a:r>
          <a:endParaRPr lang="en-US" sz="1200" dirty="0"/>
        </a:p>
      </dgm:t>
    </dgm:pt>
    <dgm:pt modelId="{777BBF0F-F01A-4508-B821-E1E5B7E6EBC1}" type="parTrans" cxnId="{957594C8-5909-455C-BCFE-796263FD68C2}">
      <dgm:prSet/>
      <dgm:spPr/>
      <dgm:t>
        <a:bodyPr/>
        <a:lstStyle/>
        <a:p>
          <a:endParaRPr lang="en-US"/>
        </a:p>
      </dgm:t>
    </dgm:pt>
    <dgm:pt modelId="{CA0ABC4B-DE85-45E8-8469-475B3AF158D4}" type="sibTrans" cxnId="{957594C8-5909-455C-BCFE-796263FD68C2}">
      <dgm:prSet/>
      <dgm:spPr/>
      <dgm:t>
        <a:bodyPr/>
        <a:lstStyle/>
        <a:p>
          <a:endParaRPr lang="en-US"/>
        </a:p>
      </dgm:t>
    </dgm:pt>
    <dgm:pt modelId="{27C462B4-4337-4586-A74F-9BBFEA134095}">
      <dgm:prSet/>
      <dgm:spPr/>
      <dgm:t>
        <a:bodyPr/>
        <a:lstStyle/>
        <a:p>
          <a:r>
            <a:rPr lang="en-US" dirty="0" smtClean="0"/>
            <a:t>J Exchange Visitor (EV) </a:t>
          </a:r>
          <a:endParaRPr lang="en-US" dirty="0"/>
        </a:p>
      </dgm:t>
    </dgm:pt>
    <dgm:pt modelId="{86441180-4217-4690-A926-8C1067085D1E}" type="parTrans" cxnId="{08251430-7371-4C5E-8CE2-82404CF95C66}">
      <dgm:prSet/>
      <dgm:spPr/>
      <dgm:t>
        <a:bodyPr/>
        <a:lstStyle/>
        <a:p>
          <a:endParaRPr lang="en-US"/>
        </a:p>
      </dgm:t>
    </dgm:pt>
    <dgm:pt modelId="{E0B0BF44-4CA8-4618-AA63-EA38FE877A2A}" type="sibTrans" cxnId="{08251430-7371-4C5E-8CE2-82404CF95C66}">
      <dgm:prSet/>
      <dgm:spPr/>
      <dgm:t>
        <a:bodyPr/>
        <a:lstStyle/>
        <a:p>
          <a:endParaRPr lang="en-US"/>
        </a:p>
      </dgm:t>
    </dgm:pt>
    <dgm:pt modelId="{2289DEC9-151F-41A9-9C89-5998100970F7}">
      <dgm:prSet custT="1"/>
      <dgm:spPr/>
      <dgm:t>
        <a:bodyPr/>
        <a:lstStyle/>
        <a:p>
          <a:r>
            <a:rPr lang="en-US" sz="1200" dirty="0" smtClean="0"/>
            <a:t>Pre-Arrival-</a:t>
          </a:r>
          <a:endParaRPr lang="en-US" sz="1200" dirty="0"/>
        </a:p>
      </dgm:t>
    </dgm:pt>
    <dgm:pt modelId="{08737BF3-F67F-493C-B486-E77AD5B55182}" type="parTrans" cxnId="{0C061767-EF84-4C08-BA3A-6F051D113845}">
      <dgm:prSet/>
      <dgm:spPr/>
      <dgm:t>
        <a:bodyPr/>
        <a:lstStyle/>
        <a:p>
          <a:endParaRPr lang="en-US"/>
        </a:p>
      </dgm:t>
    </dgm:pt>
    <dgm:pt modelId="{219C5F89-89DC-48D3-925E-F911961A8CA3}" type="sibTrans" cxnId="{0C061767-EF84-4C08-BA3A-6F051D113845}">
      <dgm:prSet/>
      <dgm:spPr/>
      <dgm:t>
        <a:bodyPr/>
        <a:lstStyle/>
        <a:p>
          <a:endParaRPr lang="en-US"/>
        </a:p>
      </dgm:t>
    </dgm:pt>
    <dgm:pt modelId="{C7A10C5A-62FB-4D34-8529-93D1E15E1D3F}">
      <dgm:prSet custT="1"/>
      <dgm:spPr/>
      <dgm:t>
        <a:bodyPr/>
        <a:lstStyle/>
        <a:p>
          <a:r>
            <a:rPr lang="en-US" sz="1200" dirty="0" smtClean="0"/>
            <a:t>(3) Scholar Financial Information </a:t>
          </a:r>
          <a:endParaRPr lang="en-US" sz="1200" dirty="0"/>
        </a:p>
      </dgm:t>
    </dgm:pt>
    <dgm:pt modelId="{A864117E-423F-4C81-8A67-256E0B935B90}" type="parTrans" cxnId="{200156B0-2C9B-4118-A67B-0AEC6F0CD4C7}">
      <dgm:prSet/>
      <dgm:spPr/>
      <dgm:t>
        <a:bodyPr/>
        <a:lstStyle/>
        <a:p>
          <a:endParaRPr lang="en-US"/>
        </a:p>
      </dgm:t>
    </dgm:pt>
    <dgm:pt modelId="{011C419D-6088-4659-BDB5-F45350E53A85}" type="sibTrans" cxnId="{200156B0-2C9B-4118-A67B-0AEC6F0CD4C7}">
      <dgm:prSet/>
      <dgm:spPr/>
      <dgm:t>
        <a:bodyPr/>
        <a:lstStyle/>
        <a:p>
          <a:endParaRPr lang="en-US"/>
        </a:p>
      </dgm:t>
    </dgm:pt>
    <dgm:pt modelId="{38DDA519-97BF-4F67-886B-40C8425830B6}">
      <dgm:prSet custT="1"/>
      <dgm:spPr/>
      <dgm:t>
        <a:bodyPr/>
        <a:lstStyle/>
        <a:p>
          <a:r>
            <a:rPr lang="en-US" sz="1200" dirty="0" smtClean="0"/>
            <a:t>(2) Scholar Applicant Information  including Dependent (Spouse/Children) information if applicable</a:t>
          </a:r>
          <a:endParaRPr lang="en-US" sz="1200" dirty="0"/>
        </a:p>
      </dgm:t>
    </dgm:pt>
    <dgm:pt modelId="{46851F2D-C0EB-4E62-BE3B-5D8E29CFE6AE}" type="parTrans" cxnId="{5C71BF3D-D085-4D51-B09D-46F8BBD5D13D}">
      <dgm:prSet/>
      <dgm:spPr/>
      <dgm:t>
        <a:bodyPr/>
        <a:lstStyle/>
        <a:p>
          <a:endParaRPr lang="en-US"/>
        </a:p>
      </dgm:t>
    </dgm:pt>
    <dgm:pt modelId="{A7214793-0D34-4E41-8707-D72DFA56F872}" type="sibTrans" cxnId="{5C71BF3D-D085-4D51-B09D-46F8BBD5D13D}">
      <dgm:prSet/>
      <dgm:spPr/>
      <dgm:t>
        <a:bodyPr/>
        <a:lstStyle/>
        <a:p>
          <a:endParaRPr lang="en-US"/>
        </a:p>
      </dgm:t>
    </dgm:pt>
    <dgm:pt modelId="{517AE352-CBEC-42A9-B9FC-2B32D91A6A9C}">
      <dgm:prSet custT="1"/>
      <dgm:spPr/>
      <dgm:t>
        <a:bodyPr/>
        <a:lstStyle/>
        <a:p>
          <a:r>
            <a:rPr lang="en-US" sz="1200" dirty="0" smtClean="0"/>
            <a:t>Post-Arrival-Complete </a:t>
          </a:r>
          <a:r>
            <a:rPr lang="en-US" sz="1200" dirty="0" err="1" smtClean="0"/>
            <a:t>iStart</a:t>
          </a:r>
          <a:r>
            <a:rPr lang="en-US" sz="1200" dirty="0" smtClean="0"/>
            <a:t> check-in</a:t>
          </a:r>
          <a:endParaRPr lang="en-US" sz="1200" dirty="0"/>
        </a:p>
      </dgm:t>
    </dgm:pt>
    <dgm:pt modelId="{49AFB8E4-F0FC-43AB-B2F2-F31EE3D8BECB}" type="parTrans" cxnId="{7150D181-7BD2-4B22-AB02-557BABF677DD}">
      <dgm:prSet/>
      <dgm:spPr/>
      <dgm:t>
        <a:bodyPr/>
        <a:lstStyle/>
        <a:p>
          <a:endParaRPr lang="en-US"/>
        </a:p>
      </dgm:t>
    </dgm:pt>
    <dgm:pt modelId="{0C9E929E-B74E-4766-89B4-3592FF5C225F}" type="sibTrans" cxnId="{7150D181-7BD2-4B22-AB02-557BABF677DD}">
      <dgm:prSet/>
      <dgm:spPr/>
      <dgm:t>
        <a:bodyPr/>
        <a:lstStyle/>
        <a:p>
          <a:endParaRPr lang="en-US"/>
        </a:p>
      </dgm:t>
    </dgm:pt>
    <dgm:pt modelId="{78E6DD5F-C1D5-4CCB-9272-B41ED6D9724B}">
      <dgm:prSet custT="1"/>
      <dgm:spPr/>
      <dgm:t>
        <a:bodyPr/>
        <a:lstStyle/>
        <a:p>
          <a:r>
            <a:rPr lang="en-US" sz="1200" dirty="0" smtClean="0"/>
            <a:t>J </a:t>
          </a:r>
          <a:r>
            <a:rPr lang="en-US" sz="1200" dirty="0" smtClean="0"/>
            <a:t>Export Control Verification: with OLA 2</a:t>
          </a:r>
          <a:r>
            <a:rPr lang="en-US" sz="1200" baseline="30000" dirty="0" smtClean="0"/>
            <a:t>nd</a:t>
          </a:r>
          <a:r>
            <a:rPr lang="en-US" sz="1200" dirty="0" smtClean="0"/>
            <a:t> approval</a:t>
          </a:r>
          <a:endParaRPr lang="en-US" sz="1200" dirty="0"/>
        </a:p>
      </dgm:t>
    </dgm:pt>
    <dgm:pt modelId="{8FA7E097-733F-4214-ABB0-CD1E79675F99}" type="parTrans" cxnId="{05FA7E22-7BA5-4F9B-85F4-B9ED0E081C0E}">
      <dgm:prSet/>
      <dgm:spPr/>
      <dgm:t>
        <a:bodyPr/>
        <a:lstStyle/>
        <a:p>
          <a:endParaRPr lang="en-US"/>
        </a:p>
      </dgm:t>
    </dgm:pt>
    <dgm:pt modelId="{8F7DB56B-A9D5-4DED-AF1D-E8A06C9E4E15}" type="sibTrans" cxnId="{05FA7E22-7BA5-4F9B-85F4-B9ED0E081C0E}">
      <dgm:prSet/>
      <dgm:spPr/>
      <dgm:t>
        <a:bodyPr/>
        <a:lstStyle/>
        <a:p>
          <a:endParaRPr lang="en-US"/>
        </a:p>
      </dgm:t>
    </dgm:pt>
    <dgm:pt modelId="{C473E09D-DA7E-4DC3-AEF0-58A7AE48B925}">
      <dgm:prSet custT="1"/>
      <dgm:spPr/>
      <dgm:t>
        <a:bodyPr/>
        <a:lstStyle/>
        <a:p>
          <a:r>
            <a:rPr lang="en-US" sz="1200" dirty="0" smtClean="0"/>
            <a:t>2</a:t>
          </a:r>
          <a:r>
            <a:rPr lang="en-US" sz="1200" baseline="30000" dirty="0" smtClean="0"/>
            <a:t>nd</a:t>
          </a:r>
          <a:r>
            <a:rPr lang="en-US" sz="1200" dirty="0" smtClean="0"/>
            <a:t> approver for Export Control Verification </a:t>
          </a:r>
          <a:endParaRPr lang="en-US" sz="1200" dirty="0"/>
        </a:p>
      </dgm:t>
    </dgm:pt>
    <dgm:pt modelId="{D0DD0CFE-7E7E-4C8A-8D9E-1E0CEFD125AA}" type="parTrans" cxnId="{39C4FCA9-9DA2-4CFA-80BF-4ED40894C236}">
      <dgm:prSet/>
      <dgm:spPr/>
      <dgm:t>
        <a:bodyPr/>
        <a:lstStyle/>
        <a:p>
          <a:endParaRPr lang="en-US"/>
        </a:p>
      </dgm:t>
    </dgm:pt>
    <dgm:pt modelId="{E1070F22-56D7-40CB-9B0A-1595C9995095}" type="sibTrans" cxnId="{39C4FCA9-9DA2-4CFA-80BF-4ED40894C236}">
      <dgm:prSet/>
      <dgm:spPr/>
      <dgm:t>
        <a:bodyPr/>
        <a:lstStyle/>
        <a:p>
          <a:endParaRPr lang="en-US"/>
        </a:p>
      </dgm:t>
    </dgm:pt>
    <dgm:pt modelId="{74436BAC-2980-4A9C-A544-7F8283340A28}">
      <dgm:prSet/>
      <dgm:spPr/>
      <dgm:t>
        <a:bodyPr/>
        <a:lstStyle/>
        <a:p>
          <a:r>
            <a:rPr lang="en-US" dirty="0" smtClean="0"/>
            <a:t>GT Language Institute</a:t>
          </a:r>
          <a:endParaRPr lang="en-US" dirty="0"/>
        </a:p>
      </dgm:t>
    </dgm:pt>
    <dgm:pt modelId="{DAC9F41F-D20E-40C5-BEE7-42B91FB4B497}" type="parTrans" cxnId="{DBD2F704-91F0-413A-8D14-051AF53EAEBA}">
      <dgm:prSet/>
      <dgm:spPr/>
      <dgm:t>
        <a:bodyPr/>
        <a:lstStyle/>
        <a:p>
          <a:endParaRPr lang="en-US"/>
        </a:p>
      </dgm:t>
    </dgm:pt>
    <dgm:pt modelId="{CF6C5C18-7DB3-424F-AC22-5A6DDE8FE9E9}" type="sibTrans" cxnId="{DBD2F704-91F0-413A-8D14-051AF53EAEBA}">
      <dgm:prSet/>
      <dgm:spPr/>
      <dgm:t>
        <a:bodyPr/>
        <a:lstStyle/>
        <a:p>
          <a:endParaRPr lang="en-US"/>
        </a:p>
      </dgm:t>
    </dgm:pt>
    <dgm:pt modelId="{9A3ED98A-8C49-4B97-91BD-18235FDC2198}">
      <dgm:prSet custT="1"/>
      <dgm:spPr/>
      <dgm:t>
        <a:bodyPr/>
        <a:lstStyle/>
        <a:p>
          <a:r>
            <a:rPr lang="en-US" sz="1200" dirty="0" smtClean="0"/>
            <a:t>2</a:t>
          </a:r>
          <a:r>
            <a:rPr lang="en-US" sz="1200" baseline="30000" dirty="0" smtClean="0"/>
            <a:t>nd</a:t>
          </a:r>
          <a:r>
            <a:rPr lang="en-US" sz="1200" dirty="0" smtClean="0"/>
            <a:t> Approver on English Language proficiency when a GT assessment is required</a:t>
          </a:r>
          <a:endParaRPr lang="en-US" sz="1200" dirty="0"/>
        </a:p>
      </dgm:t>
    </dgm:pt>
    <dgm:pt modelId="{365E28DF-5F5E-4F42-A59C-EBD65D30148F}" type="parTrans" cxnId="{4375F2CF-533D-4223-92FE-192CD90AC72F}">
      <dgm:prSet/>
      <dgm:spPr/>
      <dgm:t>
        <a:bodyPr/>
        <a:lstStyle/>
        <a:p>
          <a:endParaRPr lang="en-US"/>
        </a:p>
      </dgm:t>
    </dgm:pt>
    <dgm:pt modelId="{65C0B13D-7A42-4629-AF88-534DE81AE8EC}" type="sibTrans" cxnId="{4375F2CF-533D-4223-92FE-192CD90AC72F}">
      <dgm:prSet/>
      <dgm:spPr/>
      <dgm:t>
        <a:bodyPr/>
        <a:lstStyle/>
        <a:p>
          <a:endParaRPr lang="en-US"/>
        </a:p>
      </dgm:t>
    </dgm:pt>
    <dgm:pt modelId="{65D73D34-5F24-4829-9F38-87B69858C409}">
      <dgm:prSet/>
      <dgm:spPr/>
      <dgm:t>
        <a:bodyPr/>
        <a:lstStyle/>
        <a:p>
          <a:r>
            <a:rPr lang="en-US" dirty="0" smtClean="0"/>
            <a:t>HR Manager</a:t>
          </a:r>
          <a:endParaRPr lang="en-US" dirty="0"/>
        </a:p>
      </dgm:t>
    </dgm:pt>
    <dgm:pt modelId="{23D0091F-C54E-43E6-84F3-FBBE3C3D0809}" type="parTrans" cxnId="{3E87DD16-4EE9-4FF3-AB83-D825AE9307C1}">
      <dgm:prSet/>
      <dgm:spPr/>
      <dgm:t>
        <a:bodyPr/>
        <a:lstStyle/>
        <a:p>
          <a:endParaRPr lang="en-US"/>
        </a:p>
      </dgm:t>
    </dgm:pt>
    <dgm:pt modelId="{489F2A82-2A22-413F-8144-1E1E8370C9E4}" type="sibTrans" cxnId="{3E87DD16-4EE9-4FF3-AB83-D825AE9307C1}">
      <dgm:prSet/>
      <dgm:spPr/>
      <dgm:t>
        <a:bodyPr/>
        <a:lstStyle/>
        <a:p>
          <a:endParaRPr lang="en-US"/>
        </a:p>
      </dgm:t>
    </dgm:pt>
    <dgm:pt modelId="{2C50372A-839D-4505-B4F4-FF26090336B1}">
      <dgm:prSet custT="1"/>
      <dgm:spPr/>
      <dgm:t>
        <a:bodyPr/>
        <a:lstStyle/>
        <a:p>
          <a:r>
            <a:rPr lang="en-US" sz="1200" dirty="0" smtClean="0"/>
            <a:t>(2) Applicant Information</a:t>
          </a:r>
          <a:endParaRPr lang="en-US" sz="1200" dirty="0"/>
        </a:p>
      </dgm:t>
    </dgm:pt>
    <dgm:pt modelId="{D1A68763-01CE-4E7B-B86D-0BC8DE5A60D7}" type="parTrans" cxnId="{6F1C1740-CDA2-4545-B5BC-738A3BED8F7F}">
      <dgm:prSet/>
      <dgm:spPr/>
      <dgm:t>
        <a:bodyPr/>
        <a:lstStyle/>
        <a:p>
          <a:endParaRPr lang="en-US"/>
        </a:p>
      </dgm:t>
    </dgm:pt>
    <dgm:pt modelId="{EA8988A4-877C-484D-9638-595C508EDC2F}" type="sibTrans" cxnId="{6F1C1740-CDA2-4545-B5BC-738A3BED8F7F}">
      <dgm:prSet/>
      <dgm:spPr/>
      <dgm:t>
        <a:bodyPr/>
        <a:lstStyle/>
        <a:p>
          <a:endParaRPr lang="en-US"/>
        </a:p>
      </dgm:t>
    </dgm:pt>
    <dgm:pt modelId="{0852C3B4-51E9-4FDD-BC5E-70064877562E}" type="pres">
      <dgm:prSet presAssocID="{53589982-E5A5-4D3B-8E6D-22271CCB73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9EDDF6-3B5F-4BDC-B952-48CC699FA485}" type="pres">
      <dgm:prSet presAssocID="{9CF87FBC-B189-4663-A3DA-BF8F8B15BD76}" presName="composite" presStyleCnt="0"/>
      <dgm:spPr/>
    </dgm:pt>
    <dgm:pt modelId="{0CED47CC-A6A8-493E-A48A-BA5C29E8DF44}" type="pres">
      <dgm:prSet presAssocID="{9CF87FBC-B189-4663-A3DA-BF8F8B15BD76}" presName="bentUpArrow1" presStyleLbl="alignImgPlace1" presStyleIdx="0" presStyleCnt="4" custScaleX="117393" custScaleY="174993" custLinFactNeighborX="22142" custLinFactNeighborY="26925"/>
      <dgm:spPr/>
    </dgm:pt>
    <dgm:pt modelId="{6AC39732-DF38-44E4-BCA4-D31D13C714BC}" type="pres">
      <dgm:prSet presAssocID="{9CF87FBC-B189-4663-A3DA-BF8F8B15BD76}" presName="ParentText" presStyleLbl="node1" presStyleIdx="0" presStyleCnt="5" custScaleX="148805" custScaleY="152521" custLinFactNeighborX="-30174" custLinFactNeighborY="-469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0B096-2CD9-40B1-9C40-DC249055D8BD}" type="pres">
      <dgm:prSet presAssocID="{9CF87FBC-B189-4663-A3DA-BF8F8B15BD76}" presName="ChildText" presStyleLbl="revTx" presStyleIdx="0" presStyleCnt="5" custScaleX="564774" custScaleY="340673" custLinFactX="100000" custLinFactNeighborX="133516" custLinFactNeighborY="-17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84383-782D-4CB7-878E-436777BBFCB3}" type="pres">
      <dgm:prSet presAssocID="{FD1571FA-9769-45E6-9469-623FB4225810}" presName="sibTrans" presStyleCnt="0"/>
      <dgm:spPr/>
    </dgm:pt>
    <dgm:pt modelId="{640E3999-393D-4ED6-8828-9F5C7C14A400}" type="pres">
      <dgm:prSet presAssocID="{438CD36D-21B2-4377-8417-4656F974CD93}" presName="composite" presStyleCnt="0"/>
      <dgm:spPr/>
    </dgm:pt>
    <dgm:pt modelId="{343A13CA-34E9-4A91-9CB4-FE70A1823734}" type="pres">
      <dgm:prSet presAssocID="{438CD36D-21B2-4377-8417-4656F974CD93}" presName="bentUpArrow1" presStyleLbl="alignImgPlace1" presStyleIdx="1" presStyleCnt="4" custScaleX="119638" custScaleY="176955" custLinFactY="3879" custLinFactNeighborX="-87062" custLinFactNeighborY="100000"/>
      <dgm:spPr/>
    </dgm:pt>
    <dgm:pt modelId="{271E2E66-7588-4D62-8E4C-94F713E0ADCD}" type="pres">
      <dgm:prSet presAssocID="{438CD36D-21B2-4377-8417-4656F974CD93}" presName="ParentText" presStyleLbl="node1" presStyleIdx="1" presStyleCnt="5" custScaleX="137847" custScaleY="145446" custLinFactNeighborX="-75422" custLinFactNeighborY="11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BAF05-3ADB-424A-A99D-C07C1B037777}" type="pres">
      <dgm:prSet presAssocID="{438CD36D-21B2-4377-8417-4656F974CD93}" presName="ChildText" presStyleLbl="revTx" presStyleIdx="1" presStyleCnt="5" custScaleX="563387" custScaleY="197290" custLinFactX="64292" custLinFactNeighborX="100000" custLinFactNeighborY="13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E98B3-5BA3-4272-83D4-877D58A0AFF3}" type="pres">
      <dgm:prSet presAssocID="{C3B29C7D-7544-4EF3-87D1-2EAB1902EC66}" presName="sibTrans" presStyleCnt="0"/>
      <dgm:spPr/>
    </dgm:pt>
    <dgm:pt modelId="{0C78258A-3329-44A7-A1B4-8ECC9C2A0CCE}" type="pres">
      <dgm:prSet presAssocID="{65D73D34-5F24-4829-9F38-87B69858C409}" presName="composite" presStyleCnt="0"/>
      <dgm:spPr/>
    </dgm:pt>
    <dgm:pt modelId="{EECA942D-FF97-46E6-A6D1-C43049F6B2D7}" type="pres">
      <dgm:prSet presAssocID="{65D73D34-5F24-4829-9F38-87B69858C409}" presName="bentUpArrow1" presStyleLbl="alignImgPlace1" presStyleIdx="2" presStyleCnt="4" custScaleX="140011" custScaleY="135184" custLinFactX="-7364" custLinFactY="3696" custLinFactNeighborX="-100000" custLinFactNeighborY="100000"/>
      <dgm:spPr/>
    </dgm:pt>
    <dgm:pt modelId="{91006D77-1B7F-49F7-8C98-A2D7519ECCC2}" type="pres">
      <dgm:prSet presAssocID="{65D73D34-5F24-4829-9F38-87B69858C409}" presName="ParentText" presStyleLbl="node1" presStyleIdx="2" presStyleCnt="5" custScaleX="159752" custScaleY="153691" custLinFactX="-1644" custLinFactNeighborX="-100000" custLinFactNeighborY="36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25224-8AF8-48BD-96B9-D91DC0E16362}" type="pres">
      <dgm:prSet presAssocID="{65D73D34-5F24-4829-9F38-87B69858C409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D79C6FC-5358-4448-B332-9C8253EE9584}" type="pres">
      <dgm:prSet presAssocID="{489F2A82-2A22-413F-8144-1E1E8370C9E4}" presName="sibTrans" presStyleCnt="0"/>
      <dgm:spPr/>
    </dgm:pt>
    <dgm:pt modelId="{27D35E4E-E970-4E25-8D0F-61BD45803381}" type="pres">
      <dgm:prSet presAssocID="{74436BAC-2980-4A9C-A544-7F8283340A28}" presName="composite" presStyleCnt="0"/>
      <dgm:spPr/>
    </dgm:pt>
    <dgm:pt modelId="{E4C0C5AB-77A2-4880-9DF8-D7612963FC49}" type="pres">
      <dgm:prSet presAssocID="{74436BAC-2980-4A9C-A544-7F8283340A28}" presName="bentUpArrow1" presStyleLbl="alignImgPlace1" presStyleIdx="3" presStyleCnt="4" custScaleX="124155" custScaleY="130263" custLinFactX="-100000" custLinFactY="28101" custLinFactNeighborX="-190765" custLinFactNeighborY="100000"/>
      <dgm:spPr/>
    </dgm:pt>
    <dgm:pt modelId="{7E93452A-3B86-415A-88D9-90D3A086CB21}" type="pres">
      <dgm:prSet presAssocID="{74436BAC-2980-4A9C-A544-7F8283340A28}" presName="ParentText" presStyleLbl="node1" presStyleIdx="3" presStyleCnt="5" custScaleX="139606" custScaleY="149156" custLinFactX="-100000" custLinFactNeighborX="-122956" custLinFactNeighborY="61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90CC-5A50-405E-BC3C-07DC4ADCDBE8}" type="pres">
      <dgm:prSet presAssocID="{74436BAC-2980-4A9C-A544-7F8283340A28}" presName="ChildText" presStyleLbl="revTx" presStyleIdx="3" presStyleCnt="5" custScaleX="640714" custScaleY="146524" custLinFactNeighborX="3830" custLinFactNeighborY="8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C4103-7361-445D-8CAC-F9421517EFB1}" type="pres">
      <dgm:prSet presAssocID="{CF6C5C18-7DB3-424F-AC22-5A6DDE8FE9E9}" presName="sibTrans" presStyleCnt="0"/>
      <dgm:spPr/>
    </dgm:pt>
    <dgm:pt modelId="{3B3FD36C-6881-4A6B-BD37-0D9C6C433E05}" type="pres">
      <dgm:prSet presAssocID="{27C462B4-4337-4586-A74F-9BBFEA134095}" presName="composite" presStyleCnt="0"/>
      <dgm:spPr/>
    </dgm:pt>
    <dgm:pt modelId="{06D41810-89DF-436E-9308-BA067C14A41D}" type="pres">
      <dgm:prSet presAssocID="{27C462B4-4337-4586-A74F-9BBFEA134095}" presName="ParentText" presStyleLbl="node1" presStyleIdx="4" presStyleCnt="5" custScaleX="154107" custScaleY="164877" custLinFactX="-100000" custLinFactNeighborX="-146735" custLinFactNeighborY="420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9FAE7-F5E6-4176-A8DB-98064B377D14}" type="pres">
      <dgm:prSet presAssocID="{27C462B4-4337-4586-A74F-9BBFEA134095}" presName="FinalChildText" presStyleLbl="revTx" presStyleIdx="4" presStyleCnt="5" custScaleX="645358" custScaleY="325718" custLinFactNeighborX="-10671" custLinFactNeighborY="5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981F3-F78B-46FA-BB0E-856C4BCD36C9}" srcId="{9CF87FBC-B189-4663-A3DA-BF8F8B15BD76}" destId="{1B5345A8-8D50-49FD-A179-4BDAAFEC9DBE}" srcOrd="2" destOrd="0" parTransId="{E04CB6FD-8B59-49FA-B1D2-60E5EAC600CC}" sibTransId="{4B708202-2804-40EA-9736-E7D69AA457B0}"/>
    <dgm:cxn modelId="{C2830502-3F60-479A-9EDA-C0FE591BB90D}" type="presOf" srcId="{9A3ED98A-8C49-4B97-91BD-18235FDC2198}" destId="{910C90CC-5A50-405E-BC3C-07DC4ADCDBE8}" srcOrd="0" destOrd="0" presId="urn:microsoft.com/office/officeart/2005/8/layout/StepDownProcess"/>
    <dgm:cxn modelId="{7150D181-7BD2-4B22-AB02-557BABF677DD}" srcId="{27C462B4-4337-4586-A74F-9BBFEA134095}" destId="{517AE352-CBEC-42A9-B9FC-2B32D91A6A9C}" srcOrd="1" destOrd="0" parTransId="{49AFB8E4-F0FC-43AB-B2F2-F31EE3D8BECB}" sibTransId="{0C9E929E-B74E-4766-89B4-3592FF5C225F}"/>
    <dgm:cxn modelId="{957594C8-5909-455C-BCFE-796263FD68C2}" srcId="{438CD36D-21B2-4377-8417-4656F974CD93}" destId="{F60EA105-532F-4D4C-BDAE-30E98B6DDDCB}" srcOrd="0" destOrd="0" parTransId="{777BBF0F-F01A-4508-B821-E1E5B7E6EBC1}" sibTransId="{CA0ABC4B-DE85-45E8-8469-475B3AF158D4}"/>
    <dgm:cxn modelId="{11349EA8-9068-43A6-9DBA-A564C90C5A30}" type="presOf" srcId="{53589982-E5A5-4D3B-8E6D-22271CCB73A5}" destId="{0852C3B4-51E9-4FDD-BC5E-70064877562E}" srcOrd="0" destOrd="0" presId="urn:microsoft.com/office/officeart/2005/8/layout/StepDownProcess"/>
    <dgm:cxn modelId="{4375F2CF-533D-4223-92FE-192CD90AC72F}" srcId="{74436BAC-2980-4A9C-A544-7F8283340A28}" destId="{9A3ED98A-8C49-4B97-91BD-18235FDC2198}" srcOrd="0" destOrd="0" parTransId="{365E28DF-5F5E-4F42-A59C-EBD65D30148F}" sibTransId="{65C0B13D-7A42-4629-AF88-534DE81AE8EC}"/>
    <dgm:cxn modelId="{1ED241FB-6AA9-4E04-A245-F35020BDFEC1}" type="presOf" srcId="{C7A10C5A-62FB-4D34-8529-93D1E15E1D3F}" destId="{9BD9FAE7-F5E6-4176-A8DB-98064B377D14}" srcOrd="0" destOrd="2" presId="urn:microsoft.com/office/officeart/2005/8/layout/StepDownProcess"/>
    <dgm:cxn modelId="{0C7759BA-D9B5-429B-81E1-DE9CD636654F}" type="presOf" srcId="{9CF87FBC-B189-4663-A3DA-BF8F8B15BD76}" destId="{6AC39732-DF38-44E4-BCA4-D31D13C714BC}" srcOrd="0" destOrd="0" presId="urn:microsoft.com/office/officeart/2005/8/layout/StepDownProcess"/>
    <dgm:cxn modelId="{BBE3202C-2EA2-402C-9541-005537432BAB}" type="presOf" srcId="{2289DEC9-151F-41A9-9C89-5998100970F7}" destId="{9BD9FAE7-F5E6-4176-A8DB-98064B377D14}" srcOrd="0" destOrd="0" presId="urn:microsoft.com/office/officeart/2005/8/layout/StepDownProcess"/>
    <dgm:cxn modelId="{5CE9DA1A-6CC2-4BE6-A503-54C91E6886FD}" type="presOf" srcId="{F60EA105-532F-4D4C-BDAE-30E98B6DDDCB}" destId="{492BAF05-3ADB-424A-A99D-C07C1B037777}" srcOrd="0" destOrd="0" presId="urn:microsoft.com/office/officeart/2005/8/layout/StepDownProcess"/>
    <dgm:cxn modelId="{DBD2F704-91F0-413A-8D14-051AF53EAEBA}" srcId="{53589982-E5A5-4D3B-8E6D-22271CCB73A5}" destId="{74436BAC-2980-4A9C-A544-7F8283340A28}" srcOrd="3" destOrd="0" parTransId="{DAC9F41F-D20E-40C5-BEE7-42B91FB4B497}" sibTransId="{CF6C5C18-7DB3-424F-AC22-5A6DDE8FE9E9}"/>
    <dgm:cxn modelId="{05FA7E22-7BA5-4F9B-85F4-B9ED0E081C0E}" srcId="{9CF87FBC-B189-4663-A3DA-BF8F8B15BD76}" destId="{78E6DD5F-C1D5-4CCB-9272-B41ED6D9724B}" srcOrd="3" destOrd="0" parTransId="{8FA7E097-733F-4214-ABB0-CD1E79675F99}" sibTransId="{8F7DB56B-A9D5-4DED-AF1D-E8A06C9E4E15}"/>
    <dgm:cxn modelId="{DE9F8CFE-DFB9-4A3A-8076-11222F8E1CDA}" srcId="{53589982-E5A5-4D3B-8E6D-22271CCB73A5}" destId="{438CD36D-21B2-4377-8417-4656F974CD93}" srcOrd="1" destOrd="0" parTransId="{042B73F8-1CEA-4DD4-B387-165D34DD247B}" sibTransId="{C3B29C7D-7544-4EF3-87D1-2EAB1902EC66}"/>
    <dgm:cxn modelId="{0C061767-EF84-4C08-BA3A-6F051D113845}" srcId="{27C462B4-4337-4586-A74F-9BBFEA134095}" destId="{2289DEC9-151F-41A9-9C89-5998100970F7}" srcOrd="0" destOrd="0" parTransId="{08737BF3-F67F-493C-B486-E77AD5B55182}" sibTransId="{219C5F89-89DC-48D3-925E-F911961A8CA3}"/>
    <dgm:cxn modelId="{5C71BF3D-D085-4D51-B09D-46F8BBD5D13D}" srcId="{2289DEC9-151F-41A9-9C89-5998100970F7}" destId="{38DDA519-97BF-4F67-886B-40C8425830B6}" srcOrd="0" destOrd="0" parTransId="{46851F2D-C0EB-4E62-BE3B-5D8E29CFE6AE}" sibTransId="{A7214793-0D34-4E41-8707-D72DFA56F872}"/>
    <dgm:cxn modelId="{3E87DD16-4EE9-4FF3-AB83-D825AE9307C1}" srcId="{53589982-E5A5-4D3B-8E6D-22271CCB73A5}" destId="{65D73D34-5F24-4829-9F38-87B69858C409}" srcOrd="2" destOrd="0" parTransId="{23D0091F-C54E-43E6-84F3-FBBE3C3D0809}" sibTransId="{489F2A82-2A22-413F-8144-1E1E8370C9E4}"/>
    <dgm:cxn modelId="{56B649EF-38B3-4584-B5D1-F0168C1180FF}" type="presOf" srcId="{27C462B4-4337-4586-A74F-9BBFEA134095}" destId="{06D41810-89DF-436E-9308-BA067C14A41D}" srcOrd="0" destOrd="0" presId="urn:microsoft.com/office/officeart/2005/8/layout/StepDownProcess"/>
    <dgm:cxn modelId="{7F557E86-6D2B-471C-AEB5-9DC427E290D9}" type="presOf" srcId="{B29E6568-AF12-49A6-9A14-271D8D24F552}" destId="{C620B096-2CD9-40B1-9C40-DC249055D8BD}" srcOrd="0" destOrd="0" presId="urn:microsoft.com/office/officeart/2005/8/layout/StepDownProcess"/>
    <dgm:cxn modelId="{F0B468D2-AA3C-4C7F-A750-3092F8B280C7}" type="presOf" srcId="{438CD36D-21B2-4377-8417-4656F974CD93}" destId="{271E2E66-7588-4D62-8E4C-94F713E0ADCD}" srcOrd="0" destOrd="0" presId="urn:microsoft.com/office/officeart/2005/8/layout/StepDownProcess"/>
    <dgm:cxn modelId="{240E3AF7-1EA8-4859-904C-B4B9EE4FFBEA}" srcId="{9CF87FBC-B189-4663-A3DA-BF8F8B15BD76}" destId="{B29E6568-AF12-49A6-9A14-271D8D24F552}" srcOrd="0" destOrd="0" parTransId="{F21EA8FE-3E29-4030-993C-F3B31F0DD2E1}" sibTransId="{4DD0D8B2-5A07-4B73-AE5D-AFB7CB87A189}"/>
    <dgm:cxn modelId="{034F8824-A5A5-4FA7-9E38-BFDE0D50CE28}" type="presOf" srcId="{38DDA519-97BF-4F67-886B-40C8425830B6}" destId="{9BD9FAE7-F5E6-4176-A8DB-98064B377D14}" srcOrd="0" destOrd="1" presId="urn:microsoft.com/office/officeart/2005/8/layout/StepDownProcess"/>
    <dgm:cxn modelId="{691364B3-09DF-4634-9019-D13A44BDAFBC}" type="presOf" srcId="{2C50372A-839D-4505-B4F4-FF26090336B1}" destId="{C620B096-2CD9-40B1-9C40-DC249055D8BD}" srcOrd="0" destOrd="1" presId="urn:microsoft.com/office/officeart/2005/8/layout/StepDownProcess"/>
    <dgm:cxn modelId="{B6F32FA1-6797-4077-80E2-027C4CA00DDB}" srcId="{53589982-E5A5-4D3B-8E6D-22271CCB73A5}" destId="{9CF87FBC-B189-4663-A3DA-BF8F8B15BD76}" srcOrd="0" destOrd="0" parTransId="{D4F117B1-6A4E-4BCE-9337-BFD76D984EEB}" sibTransId="{FD1571FA-9769-45E6-9469-623FB4225810}"/>
    <dgm:cxn modelId="{6F1C1740-CDA2-4545-B5BC-738A3BED8F7F}" srcId="{9CF87FBC-B189-4663-A3DA-BF8F8B15BD76}" destId="{2C50372A-839D-4505-B4F4-FF26090336B1}" srcOrd="1" destOrd="0" parTransId="{D1A68763-01CE-4E7B-B86D-0BC8DE5A60D7}" sibTransId="{EA8988A4-877C-484D-9638-595C508EDC2F}"/>
    <dgm:cxn modelId="{2B4AA688-7A15-457B-B225-554DA27BC651}" type="presOf" srcId="{78E6DD5F-C1D5-4CCB-9272-B41ED6D9724B}" destId="{C620B096-2CD9-40B1-9C40-DC249055D8BD}" srcOrd="0" destOrd="3" presId="urn:microsoft.com/office/officeart/2005/8/layout/StepDownProcess"/>
    <dgm:cxn modelId="{200156B0-2C9B-4118-A67B-0AEC6F0CD4C7}" srcId="{2289DEC9-151F-41A9-9C89-5998100970F7}" destId="{C7A10C5A-62FB-4D34-8529-93D1E15E1D3F}" srcOrd="1" destOrd="0" parTransId="{A864117E-423F-4C81-8A67-256E0B935B90}" sibTransId="{011C419D-6088-4659-BDB5-F45350E53A85}"/>
    <dgm:cxn modelId="{46027D3D-844D-4BE7-8892-5FCA04BE57AD}" type="presOf" srcId="{74436BAC-2980-4A9C-A544-7F8283340A28}" destId="{7E93452A-3B86-415A-88D9-90D3A086CB21}" srcOrd="0" destOrd="0" presId="urn:microsoft.com/office/officeart/2005/8/layout/StepDownProcess"/>
    <dgm:cxn modelId="{39C4FCA9-9DA2-4CFA-80BF-4ED40894C236}" srcId="{438CD36D-21B2-4377-8417-4656F974CD93}" destId="{C473E09D-DA7E-4DC3-AEF0-58A7AE48B925}" srcOrd="1" destOrd="0" parTransId="{D0DD0CFE-7E7E-4C8A-8D9E-1E0CEFD125AA}" sibTransId="{E1070F22-56D7-40CB-9B0A-1595C9995095}"/>
    <dgm:cxn modelId="{EB7FA52A-B886-49D4-AEA4-D48ACFEAF683}" type="presOf" srcId="{C473E09D-DA7E-4DC3-AEF0-58A7AE48B925}" destId="{492BAF05-3ADB-424A-A99D-C07C1B037777}" srcOrd="0" destOrd="1" presId="urn:microsoft.com/office/officeart/2005/8/layout/StepDownProcess"/>
    <dgm:cxn modelId="{08251430-7371-4C5E-8CE2-82404CF95C66}" srcId="{53589982-E5A5-4D3B-8E6D-22271CCB73A5}" destId="{27C462B4-4337-4586-A74F-9BBFEA134095}" srcOrd="4" destOrd="0" parTransId="{86441180-4217-4690-A926-8C1067085D1E}" sibTransId="{E0B0BF44-4CA8-4618-AA63-EA38FE877A2A}"/>
    <dgm:cxn modelId="{C58CFABD-B9CA-4BAB-A23E-D77E01ECE617}" type="presOf" srcId="{1B5345A8-8D50-49FD-A179-4BDAAFEC9DBE}" destId="{C620B096-2CD9-40B1-9C40-DC249055D8BD}" srcOrd="0" destOrd="2" presId="urn:microsoft.com/office/officeart/2005/8/layout/StepDownProcess"/>
    <dgm:cxn modelId="{873AE830-7428-41A2-AD0E-DB3985DED5BC}" type="presOf" srcId="{517AE352-CBEC-42A9-B9FC-2B32D91A6A9C}" destId="{9BD9FAE7-F5E6-4176-A8DB-98064B377D14}" srcOrd="0" destOrd="3" presId="urn:microsoft.com/office/officeart/2005/8/layout/StepDownProcess"/>
    <dgm:cxn modelId="{109A841D-A454-4EAE-B0E8-DC3059D22BDA}" type="presOf" srcId="{65D73D34-5F24-4829-9F38-87B69858C409}" destId="{91006D77-1B7F-49F7-8C98-A2D7519ECCC2}" srcOrd="0" destOrd="0" presId="urn:microsoft.com/office/officeart/2005/8/layout/StepDownProcess"/>
    <dgm:cxn modelId="{A32FBE5A-0CAF-4E4F-87D5-6A8A846EE200}" type="presParOf" srcId="{0852C3B4-51E9-4FDD-BC5E-70064877562E}" destId="{439EDDF6-3B5F-4BDC-B952-48CC699FA485}" srcOrd="0" destOrd="0" presId="urn:microsoft.com/office/officeart/2005/8/layout/StepDownProcess"/>
    <dgm:cxn modelId="{B860E00E-73C7-46EE-8C3A-C88D2B442503}" type="presParOf" srcId="{439EDDF6-3B5F-4BDC-B952-48CC699FA485}" destId="{0CED47CC-A6A8-493E-A48A-BA5C29E8DF44}" srcOrd="0" destOrd="0" presId="urn:microsoft.com/office/officeart/2005/8/layout/StepDownProcess"/>
    <dgm:cxn modelId="{69774000-954D-4D80-9BB2-9900A025BB54}" type="presParOf" srcId="{439EDDF6-3B5F-4BDC-B952-48CC699FA485}" destId="{6AC39732-DF38-44E4-BCA4-D31D13C714BC}" srcOrd="1" destOrd="0" presId="urn:microsoft.com/office/officeart/2005/8/layout/StepDownProcess"/>
    <dgm:cxn modelId="{E0C6F450-A883-46B4-AD75-2E0C2C6DC65A}" type="presParOf" srcId="{439EDDF6-3B5F-4BDC-B952-48CC699FA485}" destId="{C620B096-2CD9-40B1-9C40-DC249055D8BD}" srcOrd="2" destOrd="0" presId="urn:microsoft.com/office/officeart/2005/8/layout/StepDownProcess"/>
    <dgm:cxn modelId="{C13C96D6-AA5B-4483-A050-A7BBBABAC3D7}" type="presParOf" srcId="{0852C3B4-51E9-4FDD-BC5E-70064877562E}" destId="{E0984383-782D-4CB7-878E-436777BBFCB3}" srcOrd="1" destOrd="0" presId="urn:microsoft.com/office/officeart/2005/8/layout/StepDownProcess"/>
    <dgm:cxn modelId="{1F606FE9-BBEE-40CE-B8F2-B841BF672DEB}" type="presParOf" srcId="{0852C3B4-51E9-4FDD-BC5E-70064877562E}" destId="{640E3999-393D-4ED6-8828-9F5C7C14A400}" srcOrd="2" destOrd="0" presId="urn:microsoft.com/office/officeart/2005/8/layout/StepDownProcess"/>
    <dgm:cxn modelId="{024F0238-45EB-441E-B21B-BBBC1901A911}" type="presParOf" srcId="{640E3999-393D-4ED6-8828-9F5C7C14A400}" destId="{343A13CA-34E9-4A91-9CB4-FE70A1823734}" srcOrd="0" destOrd="0" presId="urn:microsoft.com/office/officeart/2005/8/layout/StepDownProcess"/>
    <dgm:cxn modelId="{C5C4AB73-031A-415C-8206-A5CE5F8B9BB1}" type="presParOf" srcId="{640E3999-393D-4ED6-8828-9F5C7C14A400}" destId="{271E2E66-7588-4D62-8E4C-94F713E0ADCD}" srcOrd="1" destOrd="0" presId="urn:microsoft.com/office/officeart/2005/8/layout/StepDownProcess"/>
    <dgm:cxn modelId="{F6E1A183-1263-4BF5-86BB-1B0107F9B067}" type="presParOf" srcId="{640E3999-393D-4ED6-8828-9F5C7C14A400}" destId="{492BAF05-3ADB-424A-A99D-C07C1B037777}" srcOrd="2" destOrd="0" presId="urn:microsoft.com/office/officeart/2005/8/layout/StepDownProcess"/>
    <dgm:cxn modelId="{3A97BED6-5B01-462F-BE32-561F2D4B58E1}" type="presParOf" srcId="{0852C3B4-51E9-4FDD-BC5E-70064877562E}" destId="{021E98B3-5BA3-4272-83D4-877D58A0AFF3}" srcOrd="3" destOrd="0" presId="urn:microsoft.com/office/officeart/2005/8/layout/StepDownProcess"/>
    <dgm:cxn modelId="{AFBDD873-5832-4EA0-B8EE-ABAFA6B8A590}" type="presParOf" srcId="{0852C3B4-51E9-4FDD-BC5E-70064877562E}" destId="{0C78258A-3329-44A7-A1B4-8ECC9C2A0CCE}" srcOrd="4" destOrd="0" presId="urn:microsoft.com/office/officeart/2005/8/layout/StepDownProcess"/>
    <dgm:cxn modelId="{D75CF799-01DD-4BB3-BD51-496F783E3A8A}" type="presParOf" srcId="{0C78258A-3329-44A7-A1B4-8ECC9C2A0CCE}" destId="{EECA942D-FF97-46E6-A6D1-C43049F6B2D7}" srcOrd="0" destOrd="0" presId="urn:microsoft.com/office/officeart/2005/8/layout/StepDownProcess"/>
    <dgm:cxn modelId="{5DFCA0E5-2997-430C-902B-177D82CD2425}" type="presParOf" srcId="{0C78258A-3329-44A7-A1B4-8ECC9C2A0CCE}" destId="{91006D77-1B7F-49F7-8C98-A2D7519ECCC2}" srcOrd="1" destOrd="0" presId="urn:microsoft.com/office/officeart/2005/8/layout/StepDownProcess"/>
    <dgm:cxn modelId="{1A7E1F20-059C-4CF0-91AA-5339A0BE58AF}" type="presParOf" srcId="{0C78258A-3329-44A7-A1B4-8ECC9C2A0CCE}" destId="{82225224-8AF8-48BD-96B9-D91DC0E16362}" srcOrd="2" destOrd="0" presId="urn:microsoft.com/office/officeart/2005/8/layout/StepDownProcess"/>
    <dgm:cxn modelId="{AC6A5788-464C-4074-8A5E-AA94E2504515}" type="presParOf" srcId="{0852C3B4-51E9-4FDD-BC5E-70064877562E}" destId="{3D79C6FC-5358-4448-B332-9C8253EE9584}" srcOrd="5" destOrd="0" presId="urn:microsoft.com/office/officeart/2005/8/layout/StepDownProcess"/>
    <dgm:cxn modelId="{D9898FCC-50B9-46FE-863C-BB7625DED28F}" type="presParOf" srcId="{0852C3B4-51E9-4FDD-BC5E-70064877562E}" destId="{27D35E4E-E970-4E25-8D0F-61BD45803381}" srcOrd="6" destOrd="0" presId="urn:microsoft.com/office/officeart/2005/8/layout/StepDownProcess"/>
    <dgm:cxn modelId="{AD679BB5-892F-4552-A32F-EC34320893E6}" type="presParOf" srcId="{27D35E4E-E970-4E25-8D0F-61BD45803381}" destId="{E4C0C5AB-77A2-4880-9DF8-D7612963FC49}" srcOrd="0" destOrd="0" presId="urn:microsoft.com/office/officeart/2005/8/layout/StepDownProcess"/>
    <dgm:cxn modelId="{D66A7E01-1F28-4C1F-B26A-C3EFF2F01F9F}" type="presParOf" srcId="{27D35E4E-E970-4E25-8D0F-61BD45803381}" destId="{7E93452A-3B86-415A-88D9-90D3A086CB21}" srcOrd="1" destOrd="0" presId="urn:microsoft.com/office/officeart/2005/8/layout/StepDownProcess"/>
    <dgm:cxn modelId="{B910B5B1-6BFD-410C-AA54-D5E1F70BBCD3}" type="presParOf" srcId="{27D35E4E-E970-4E25-8D0F-61BD45803381}" destId="{910C90CC-5A50-405E-BC3C-07DC4ADCDBE8}" srcOrd="2" destOrd="0" presId="urn:microsoft.com/office/officeart/2005/8/layout/StepDownProcess"/>
    <dgm:cxn modelId="{65CAF9FC-F82E-41CB-8507-BC0FCE7FB333}" type="presParOf" srcId="{0852C3B4-51E9-4FDD-BC5E-70064877562E}" destId="{3EFC4103-7361-445D-8CAC-F9421517EFB1}" srcOrd="7" destOrd="0" presId="urn:microsoft.com/office/officeart/2005/8/layout/StepDownProcess"/>
    <dgm:cxn modelId="{45E7EA1C-306F-45BB-A855-9D94EE0A6410}" type="presParOf" srcId="{0852C3B4-51E9-4FDD-BC5E-70064877562E}" destId="{3B3FD36C-6881-4A6B-BD37-0D9C6C433E05}" srcOrd="8" destOrd="0" presId="urn:microsoft.com/office/officeart/2005/8/layout/StepDownProcess"/>
    <dgm:cxn modelId="{B383AC1A-B497-4FE8-956D-768947DF212F}" type="presParOf" srcId="{3B3FD36C-6881-4A6B-BD37-0D9C6C433E05}" destId="{06D41810-89DF-436E-9308-BA067C14A41D}" srcOrd="0" destOrd="0" presId="urn:microsoft.com/office/officeart/2005/8/layout/StepDownProcess"/>
    <dgm:cxn modelId="{B31B34B0-9DAC-441B-AE0B-B378030D152C}" type="presParOf" srcId="{3B3FD36C-6881-4A6B-BD37-0D9C6C433E05}" destId="{9BD9FAE7-F5E6-4176-A8DB-98064B377D1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36AE5B-AE0D-4D4C-9307-2737AAF16C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4BB0E-9923-404E-9241-9FCE089FF066}">
      <dgm:prSet/>
      <dgm:spPr/>
      <dgm:t>
        <a:bodyPr/>
        <a:lstStyle/>
        <a:p>
          <a:r>
            <a:rPr lang="en-US" smtClean="0"/>
            <a:t>Georgia Tech</a:t>
          </a:r>
          <a:endParaRPr lang="en-US"/>
        </a:p>
      </dgm:t>
    </dgm:pt>
    <dgm:pt modelId="{66CCAEFC-248F-4880-B2A4-5F5C904B63EB}" type="parTrans" cxnId="{08EAD762-5BCA-4A48-8D17-EDA3D70AEEAE}">
      <dgm:prSet/>
      <dgm:spPr/>
      <dgm:t>
        <a:bodyPr/>
        <a:lstStyle/>
        <a:p>
          <a:endParaRPr lang="en-US"/>
        </a:p>
      </dgm:t>
    </dgm:pt>
    <dgm:pt modelId="{2EBC8BB5-3727-4361-ACBC-53A0245314F0}" type="sibTrans" cxnId="{08EAD762-5BCA-4A48-8D17-EDA3D70AEEAE}">
      <dgm:prSet/>
      <dgm:spPr/>
      <dgm:t>
        <a:bodyPr/>
        <a:lstStyle/>
        <a:p>
          <a:endParaRPr lang="en-US"/>
        </a:p>
      </dgm:t>
    </dgm:pt>
    <dgm:pt modelId="{D50005A3-AAC8-44B6-AB6D-F3AD7DCBB0B2}">
      <dgm:prSet/>
      <dgm:spPr/>
      <dgm:t>
        <a:bodyPr/>
        <a:lstStyle/>
        <a:p>
          <a:r>
            <a:rPr lang="en-US" dirty="0" err="1" smtClean="0"/>
            <a:t>iStart</a:t>
          </a:r>
          <a:r>
            <a:rPr lang="en-US" dirty="0" smtClean="0"/>
            <a:t>: Department/J-1 Student Intern/ISSS</a:t>
          </a:r>
          <a:endParaRPr lang="en-US" dirty="0"/>
        </a:p>
      </dgm:t>
    </dgm:pt>
    <dgm:pt modelId="{5066DA88-314F-4112-8A42-9915BD731F17}" type="parTrans" cxnId="{F6F81E18-D434-45CA-BB33-9BB59D6CC764}">
      <dgm:prSet/>
      <dgm:spPr/>
      <dgm:t>
        <a:bodyPr/>
        <a:lstStyle/>
        <a:p>
          <a:endParaRPr lang="en-US"/>
        </a:p>
      </dgm:t>
    </dgm:pt>
    <dgm:pt modelId="{9B9F3B1D-3CFF-411E-B236-2FA38234F5BD}" type="sibTrans" cxnId="{F6F81E18-D434-45CA-BB33-9BB59D6CC764}">
      <dgm:prSet/>
      <dgm:spPr/>
      <dgm:t>
        <a:bodyPr/>
        <a:lstStyle/>
        <a:p>
          <a:endParaRPr lang="en-US"/>
        </a:p>
      </dgm:t>
    </dgm:pt>
    <dgm:pt modelId="{CAFC60C1-C3C2-4C94-AB33-9E04C2421AE6}">
      <dgm:prSet/>
      <dgm:spPr/>
      <dgm:t>
        <a:bodyPr/>
        <a:lstStyle/>
        <a:p>
          <a:r>
            <a:rPr lang="en-US" smtClean="0"/>
            <a:t>Department of Homeland Security</a:t>
          </a:r>
          <a:endParaRPr lang="en-US"/>
        </a:p>
      </dgm:t>
    </dgm:pt>
    <dgm:pt modelId="{C31058D3-94BC-4D5E-9DDE-94E3D5020A89}" type="parTrans" cxnId="{10CE4B2C-B363-413E-87DF-2547F71BF7C1}">
      <dgm:prSet/>
      <dgm:spPr/>
      <dgm:t>
        <a:bodyPr/>
        <a:lstStyle/>
        <a:p>
          <a:endParaRPr lang="en-US"/>
        </a:p>
      </dgm:t>
    </dgm:pt>
    <dgm:pt modelId="{770D9E3A-F063-4BD1-B21E-5D14839A222D}" type="sibTrans" cxnId="{10CE4B2C-B363-413E-87DF-2547F71BF7C1}">
      <dgm:prSet/>
      <dgm:spPr/>
      <dgm:t>
        <a:bodyPr/>
        <a:lstStyle/>
        <a:p>
          <a:endParaRPr lang="en-US"/>
        </a:p>
      </dgm:t>
    </dgm:pt>
    <dgm:pt modelId="{AC17A59B-D2B9-467B-AF17-1A8D883DE634}">
      <dgm:prSet/>
      <dgm:spPr/>
      <dgm:t>
        <a:bodyPr/>
        <a:lstStyle/>
        <a:p>
          <a:r>
            <a:rPr lang="en-US" smtClean="0"/>
            <a:t>Immigration and Customs Enforcement</a:t>
          </a:r>
          <a:endParaRPr lang="en-US"/>
        </a:p>
      </dgm:t>
    </dgm:pt>
    <dgm:pt modelId="{46412705-3D55-44A3-9FED-E5A61B3CF809}" type="parTrans" cxnId="{1077F859-7B6F-4B37-963C-5D1FBB904063}">
      <dgm:prSet/>
      <dgm:spPr/>
      <dgm:t>
        <a:bodyPr/>
        <a:lstStyle/>
        <a:p>
          <a:endParaRPr lang="en-US"/>
        </a:p>
      </dgm:t>
    </dgm:pt>
    <dgm:pt modelId="{C62196B2-6317-44A0-98AB-61D2CDDECCD1}" type="sibTrans" cxnId="{1077F859-7B6F-4B37-963C-5D1FBB904063}">
      <dgm:prSet/>
      <dgm:spPr/>
      <dgm:t>
        <a:bodyPr/>
        <a:lstStyle/>
        <a:p>
          <a:endParaRPr lang="en-US"/>
        </a:p>
      </dgm:t>
    </dgm:pt>
    <dgm:pt modelId="{31FAEFCD-FCAE-4938-A29C-26E9A9172141}">
      <dgm:prSet/>
      <dgm:spPr/>
      <dgm:t>
        <a:bodyPr/>
        <a:lstStyle/>
        <a:p>
          <a:r>
            <a:rPr lang="en-US" smtClean="0"/>
            <a:t>SEVIS: Form DS-2019 and DS-7002 (processed by ISSS) </a:t>
          </a:r>
          <a:endParaRPr lang="en-US"/>
        </a:p>
      </dgm:t>
    </dgm:pt>
    <dgm:pt modelId="{FE4303DD-4BD5-4CF3-86A4-6D900E720BCB}" type="parTrans" cxnId="{07F3E652-8B17-4C24-9BE6-48E297FFD7E9}">
      <dgm:prSet/>
      <dgm:spPr/>
      <dgm:t>
        <a:bodyPr/>
        <a:lstStyle/>
        <a:p>
          <a:endParaRPr lang="en-US"/>
        </a:p>
      </dgm:t>
    </dgm:pt>
    <dgm:pt modelId="{5A76AD90-0F69-4BD8-8C75-1ADE9E87A50E}" type="sibTrans" cxnId="{07F3E652-8B17-4C24-9BE6-48E297FFD7E9}">
      <dgm:prSet/>
      <dgm:spPr/>
      <dgm:t>
        <a:bodyPr/>
        <a:lstStyle/>
        <a:p>
          <a:endParaRPr lang="en-US"/>
        </a:p>
      </dgm:t>
    </dgm:pt>
    <dgm:pt modelId="{25AFE660-7DE8-42E9-8AC4-9DF2F11F09AF}">
      <dgm:prSet/>
      <dgm:spPr/>
      <dgm:t>
        <a:bodyPr/>
        <a:lstStyle/>
        <a:p>
          <a:r>
            <a:rPr lang="en-US" smtClean="0"/>
            <a:t>Department of Homeland Security</a:t>
          </a:r>
          <a:endParaRPr lang="en-US"/>
        </a:p>
      </dgm:t>
    </dgm:pt>
    <dgm:pt modelId="{64E13AE1-A558-44D8-BB73-8063521BF2FE}" type="parTrans" cxnId="{B8B6EAAF-BF98-4259-94E4-FAA65E9CBEC4}">
      <dgm:prSet/>
      <dgm:spPr/>
      <dgm:t>
        <a:bodyPr/>
        <a:lstStyle/>
        <a:p>
          <a:endParaRPr lang="en-US"/>
        </a:p>
      </dgm:t>
    </dgm:pt>
    <dgm:pt modelId="{A29E5AE1-FDDB-496A-9B9A-B55A73DD9C33}" type="sibTrans" cxnId="{B8B6EAAF-BF98-4259-94E4-FAA65E9CBEC4}">
      <dgm:prSet/>
      <dgm:spPr/>
      <dgm:t>
        <a:bodyPr/>
        <a:lstStyle/>
        <a:p>
          <a:endParaRPr lang="en-US"/>
        </a:p>
      </dgm:t>
    </dgm:pt>
    <dgm:pt modelId="{8A5870C7-65BD-470A-8532-04671107D557}">
      <dgm:prSet/>
      <dgm:spPr/>
      <dgm:t>
        <a:bodyPr/>
        <a:lstStyle/>
        <a:p>
          <a:r>
            <a:rPr lang="en-US" smtClean="0"/>
            <a:t>Customs and Border Protection: Must arrive within 4 days of days of  start date on DS-2019 </a:t>
          </a:r>
          <a:endParaRPr lang="en-US"/>
        </a:p>
      </dgm:t>
    </dgm:pt>
    <dgm:pt modelId="{3DB640FD-29A8-441F-9549-4F919C2C9A01}" type="parTrans" cxnId="{A3AB7DB0-F17D-4FEC-AA67-360B0CD25820}">
      <dgm:prSet/>
      <dgm:spPr/>
      <dgm:t>
        <a:bodyPr/>
        <a:lstStyle/>
        <a:p>
          <a:endParaRPr lang="en-US"/>
        </a:p>
      </dgm:t>
    </dgm:pt>
    <dgm:pt modelId="{B531DCC7-A283-4944-8615-FB72AFBC595B}" type="sibTrans" cxnId="{A3AB7DB0-F17D-4FEC-AA67-360B0CD25820}">
      <dgm:prSet/>
      <dgm:spPr/>
      <dgm:t>
        <a:bodyPr/>
        <a:lstStyle/>
        <a:p>
          <a:endParaRPr lang="en-US"/>
        </a:p>
      </dgm:t>
    </dgm:pt>
    <dgm:pt modelId="{10AC7625-B3C8-48A1-BB24-9B025F8E4CE6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solidFill>
                <a:schemeClr val="bg1"/>
              </a:solidFill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  <a:hlinkClick xmlns:r="http://schemas.openxmlformats.org/officeDocument/2006/relationships" r:id="rId1"/>
            </a:rPr>
            <a:t>Research Integrity </a:t>
          </a:r>
          <a:r>
            <a:rPr lang="en-US" baseline="0" dirty="0" smtClean="0">
              <a:solidFill>
                <a:schemeClr val="bg1"/>
              </a:solidFill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  <a:hlinkClick xmlns:r="http://schemas.openxmlformats.org/officeDocument/2006/relationships" r:id="rId1"/>
            </a:rPr>
            <a:t>Assurance </a:t>
          </a:r>
          <a:r>
            <a:rPr lang="en-US" dirty="0" smtClean="0"/>
            <a:t>OLA Export Control review </a:t>
          </a:r>
          <a:endParaRPr lang="en-US" dirty="0"/>
        </a:p>
      </dgm:t>
    </dgm:pt>
    <dgm:pt modelId="{7A2D31A6-433C-48D1-A96A-CDD44C210EC2}" type="parTrans" cxnId="{78D60017-67E6-48DE-9870-695C95B05914}">
      <dgm:prSet/>
      <dgm:spPr/>
    </dgm:pt>
    <dgm:pt modelId="{F9253B62-B343-4BB2-B239-5BFE7C589532}" type="sibTrans" cxnId="{78D60017-67E6-48DE-9870-695C95B05914}">
      <dgm:prSet/>
      <dgm:spPr/>
    </dgm:pt>
    <dgm:pt modelId="{D46269DE-5D15-4A2B-A157-0FD3BA53B5D1}" type="pres">
      <dgm:prSet presAssocID="{5C36AE5B-AE0D-4D4C-9307-2737AAF16C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87872-1BDE-475E-B36C-A918589E040A}" type="pres">
      <dgm:prSet presAssocID="{5C36AE5B-AE0D-4D4C-9307-2737AAF16C6E}" presName="dummyMaxCanvas" presStyleCnt="0">
        <dgm:presLayoutVars/>
      </dgm:prSet>
      <dgm:spPr/>
    </dgm:pt>
    <dgm:pt modelId="{756AB3B1-0683-4DB6-9330-7455C5DB1C19}" type="pres">
      <dgm:prSet presAssocID="{5C36AE5B-AE0D-4D4C-9307-2737AAF16C6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D2960-21AE-4FBE-820C-734F97BA2C94}" type="pres">
      <dgm:prSet presAssocID="{5C36AE5B-AE0D-4D4C-9307-2737AAF16C6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5811-599F-4C0A-BD5D-A021A8288AFF}" type="pres">
      <dgm:prSet presAssocID="{5C36AE5B-AE0D-4D4C-9307-2737AAF16C6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099B4-31E7-45A6-A88E-60C2E939EBE1}" type="pres">
      <dgm:prSet presAssocID="{5C36AE5B-AE0D-4D4C-9307-2737AAF16C6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366FB-CACD-4237-A5DF-5C97830B5BEA}" type="pres">
      <dgm:prSet presAssocID="{5C36AE5B-AE0D-4D4C-9307-2737AAF16C6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4BB0-C97F-4C1E-97AE-70349D9D3682}" type="pres">
      <dgm:prSet presAssocID="{5C36AE5B-AE0D-4D4C-9307-2737AAF16C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A1922-F044-494D-95DA-0FB0638E9438}" type="pres">
      <dgm:prSet presAssocID="{5C36AE5B-AE0D-4D4C-9307-2737AAF16C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6242-CECE-41FA-AD23-1B7156EC87FC}" type="pres">
      <dgm:prSet presAssocID="{5C36AE5B-AE0D-4D4C-9307-2737AAF16C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4079C-7570-4C2E-A979-CA63DCF94ED2}" type="presOf" srcId="{770D9E3A-F063-4BD1-B21E-5D14839A222D}" destId="{056366FB-CACD-4237-A5DF-5C97830B5BEA}" srcOrd="0" destOrd="0" presId="urn:microsoft.com/office/officeart/2005/8/layout/vProcess5"/>
    <dgm:cxn modelId="{845C12A7-164B-408B-9A59-3D20E88619A7}" type="presOf" srcId="{D50005A3-AAC8-44B6-AB6D-F3AD7DCBB0B2}" destId="{756AB3B1-0683-4DB6-9330-7455C5DB1C19}" srcOrd="0" destOrd="1" presId="urn:microsoft.com/office/officeart/2005/8/layout/vProcess5"/>
    <dgm:cxn modelId="{38BB66CE-E277-4BF4-8CE7-7DD8196DE986}" type="presOf" srcId="{25AFE660-7DE8-42E9-8AC4-9DF2F11F09AF}" destId="{17AA5811-599F-4C0A-BD5D-A021A8288AFF}" srcOrd="0" destOrd="0" presId="urn:microsoft.com/office/officeart/2005/8/layout/vProcess5"/>
    <dgm:cxn modelId="{54D59335-28B0-4B1F-B0C1-8E43C0FCAEB4}" type="presOf" srcId="{2CE4BB0E-9923-404E-9241-9FCE089FF066}" destId="{90C44BB0-C97F-4C1E-97AE-70349D9D3682}" srcOrd="1" destOrd="0" presId="urn:microsoft.com/office/officeart/2005/8/layout/vProcess5"/>
    <dgm:cxn modelId="{4A11B4C0-BFDE-426C-8F54-1495282C7C8C}" type="presOf" srcId="{AC17A59B-D2B9-467B-AF17-1A8D883DE634}" destId="{2B3A1922-F044-494D-95DA-0FB0638E9438}" srcOrd="1" destOrd="1" presId="urn:microsoft.com/office/officeart/2005/8/layout/vProcess5"/>
    <dgm:cxn modelId="{1077F859-7B6F-4B37-963C-5D1FBB904063}" srcId="{CAFC60C1-C3C2-4C94-AB33-9E04C2421AE6}" destId="{AC17A59B-D2B9-467B-AF17-1A8D883DE634}" srcOrd="0" destOrd="0" parTransId="{46412705-3D55-44A3-9FED-E5A61B3CF809}" sibTransId="{C62196B2-6317-44A0-98AB-61D2CDDECCD1}"/>
    <dgm:cxn modelId="{A3AB7DB0-F17D-4FEC-AA67-360B0CD25820}" srcId="{25AFE660-7DE8-42E9-8AC4-9DF2F11F09AF}" destId="{8A5870C7-65BD-470A-8532-04671107D557}" srcOrd="0" destOrd="0" parTransId="{3DB640FD-29A8-441F-9549-4F919C2C9A01}" sibTransId="{B531DCC7-A283-4944-8615-FB72AFBC595B}"/>
    <dgm:cxn modelId="{182DF653-43F1-493F-8331-C1FB4FB68A84}" type="presOf" srcId="{CAFC60C1-C3C2-4C94-AB33-9E04C2421AE6}" destId="{2B3A1922-F044-494D-95DA-0FB0638E9438}" srcOrd="1" destOrd="0" presId="urn:microsoft.com/office/officeart/2005/8/layout/vProcess5"/>
    <dgm:cxn modelId="{1FB28F70-7110-4CA1-BC8A-0A2C206E8642}" type="presOf" srcId="{25AFE660-7DE8-42E9-8AC4-9DF2F11F09AF}" destId="{D8BA6242-CECE-41FA-AD23-1B7156EC87FC}" srcOrd="1" destOrd="0" presId="urn:microsoft.com/office/officeart/2005/8/layout/vProcess5"/>
    <dgm:cxn modelId="{F838CBBF-3EC7-4115-88AA-B1580D3036F5}" type="presOf" srcId="{2CE4BB0E-9923-404E-9241-9FCE089FF066}" destId="{756AB3B1-0683-4DB6-9330-7455C5DB1C19}" srcOrd="0" destOrd="0" presId="urn:microsoft.com/office/officeart/2005/8/layout/vProcess5"/>
    <dgm:cxn modelId="{07F3E652-8B17-4C24-9BE6-48E297FFD7E9}" srcId="{AC17A59B-D2B9-467B-AF17-1A8D883DE634}" destId="{31FAEFCD-FCAE-4938-A29C-26E9A9172141}" srcOrd="0" destOrd="0" parTransId="{FE4303DD-4BD5-4CF3-86A4-6D900E720BCB}" sibTransId="{5A76AD90-0F69-4BD8-8C75-1ADE9E87A50E}"/>
    <dgm:cxn modelId="{C016E09B-A064-4B68-A4E0-8F714AF560E4}" type="presOf" srcId="{8A5870C7-65BD-470A-8532-04671107D557}" destId="{D8BA6242-CECE-41FA-AD23-1B7156EC87FC}" srcOrd="1" destOrd="1" presId="urn:microsoft.com/office/officeart/2005/8/layout/vProcess5"/>
    <dgm:cxn modelId="{B063C094-E7C4-4F13-8463-51889563C25B}" type="presOf" srcId="{10AC7625-B3C8-48A1-BB24-9B025F8E4CE6}" destId="{90C44BB0-C97F-4C1E-97AE-70349D9D3682}" srcOrd="1" destOrd="2" presId="urn:microsoft.com/office/officeart/2005/8/layout/vProcess5"/>
    <dgm:cxn modelId="{F6F81E18-D434-45CA-BB33-9BB59D6CC764}" srcId="{2CE4BB0E-9923-404E-9241-9FCE089FF066}" destId="{D50005A3-AAC8-44B6-AB6D-F3AD7DCBB0B2}" srcOrd="0" destOrd="0" parTransId="{5066DA88-314F-4112-8A42-9915BD731F17}" sibTransId="{9B9F3B1D-3CFF-411E-B236-2FA38234F5BD}"/>
    <dgm:cxn modelId="{AC456228-05C1-410A-9DE7-E3C7970F73F2}" type="presOf" srcId="{31FAEFCD-FCAE-4938-A29C-26E9A9172141}" destId="{BD0D2960-21AE-4FBE-820C-734F97BA2C94}" srcOrd="0" destOrd="2" presId="urn:microsoft.com/office/officeart/2005/8/layout/vProcess5"/>
    <dgm:cxn modelId="{AF46F445-621B-47D1-875A-FDCB4833BF10}" type="presOf" srcId="{8A5870C7-65BD-470A-8532-04671107D557}" destId="{17AA5811-599F-4C0A-BD5D-A021A8288AFF}" srcOrd="0" destOrd="1" presId="urn:microsoft.com/office/officeart/2005/8/layout/vProcess5"/>
    <dgm:cxn modelId="{1ACAC32A-45A1-4AA3-AF20-3A411D5F9438}" type="presOf" srcId="{AC17A59B-D2B9-467B-AF17-1A8D883DE634}" destId="{BD0D2960-21AE-4FBE-820C-734F97BA2C94}" srcOrd="0" destOrd="1" presId="urn:microsoft.com/office/officeart/2005/8/layout/vProcess5"/>
    <dgm:cxn modelId="{E6ED8704-A699-4DE4-86FE-B6112E915703}" type="presOf" srcId="{2EBC8BB5-3727-4361-ACBC-53A0245314F0}" destId="{697099B4-31E7-45A6-A88E-60C2E939EBE1}" srcOrd="0" destOrd="0" presId="urn:microsoft.com/office/officeart/2005/8/layout/vProcess5"/>
    <dgm:cxn modelId="{ED78ACED-65B8-4345-84C3-0AA59A4587EC}" type="presOf" srcId="{CAFC60C1-C3C2-4C94-AB33-9E04C2421AE6}" destId="{BD0D2960-21AE-4FBE-820C-734F97BA2C94}" srcOrd="0" destOrd="0" presId="urn:microsoft.com/office/officeart/2005/8/layout/vProcess5"/>
    <dgm:cxn modelId="{9FB73783-D32F-4BCC-B157-F3C22B56C2E4}" type="presOf" srcId="{D50005A3-AAC8-44B6-AB6D-F3AD7DCBB0B2}" destId="{90C44BB0-C97F-4C1E-97AE-70349D9D3682}" srcOrd="1" destOrd="1" presId="urn:microsoft.com/office/officeart/2005/8/layout/vProcess5"/>
    <dgm:cxn modelId="{10CE4B2C-B363-413E-87DF-2547F71BF7C1}" srcId="{5C36AE5B-AE0D-4D4C-9307-2737AAF16C6E}" destId="{CAFC60C1-C3C2-4C94-AB33-9E04C2421AE6}" srcOrd="1" destOrd="0" parTransId="{C31058D3-94BC-4D5E-9DDE-94E3D5020A89}" sibTransId="{770D9E3A-F063-4BD1-B21E-5D14839A222D}"/>
    <dgm:cxn modelId="{B8B6EAAF-BF98-4259-94E4-FAA65E9CBEC4}" srcId="{5C36AE5B-AE0D-4D4C-9307-2737AAF16C6E}" destId="{25AFE660-7DE8-42E9-8AC4-9DF2F11F09AF}" srcOrd="2" destOrd="0" parTransId="{64E13AE1-A558-44D8-BB73-8063521BF2FE}" sibTransId="{A29E5AE1-FDDB-496A-9B9A-B55A73DD9C33}"/>
    <dgm:cxn modelId="{13AB0EE0-DE26-4524-B1BC-CF2E971DD6A6}" type="presOf" srcId="{31FAEFCD-FCAE-4938-A29C-26E9A9172141}" destId="{2B3A1922-F044-494D-95DA-0FB0638E9438}" srcOrd="1" destOrd="2" presId="urn:microsoft.com/office/officeart/2005/8/layout/vProcess5"/>
    <dgm:cxn modelId="{E5EC7C39-F060-46FE-8304-2952E762C094}" type="presOf" srcId="{5C36AE5B-AE0D-4D4C-9307-2737AAF16C6E}" destId="{D46269DE-5D15-4A2B-A157-0FD3BA53B5D1}" srcOrd="0" destOrd="0" presId="urn:microsoft.com/office/officeart/2005/8/layout/vProcess5"/>
    <dgm:cxn modelId="{8E1FF2FE-130D-4517-BCE3-62B4564653D2}" type="presOf" srcId="{10AC7625-B3C8-48A1-BB24-9B025F8E4CE6}" destId="{756AB3B1-0683-4DB6-9330-7455C5DB1C19}" srcOrd="0" destOrd="2" presId="urn:microsoft.com/office/officeart/2005/8/layout/vProcess5"/>
    <dgm:cxn modelId="{08EAD762-5BCA-4A48-8D17-EDA3D70AEEAE}" srcId="{5C36AE5B-AE0D-4D4C-9307-2737AAF16C6E}" destId="{2CE4BB0E-9923-404E-9241-9FCE089FF066}" srcOrd="0" destOrd="0" parTransId="{66CCAEFC-248F-4880-B2A4-5F5C904B63EB}" sibTransId="{2EBC8BB5-3727-4361-ACBC-53A0245314F0}"/>
    <dgm:cxn modelId="{78D60017-67E6-48DE-9870-695C95B05914}" srcId="{2CE4BB0E-9923-404E-9241-9FCE089FF066}" destId="{10AC7625-B3C8-48A1-BB24-9B025F8E4CE6}" srcOrd="1" destOrd="0" parTransId="{7A2D31A6-433C-48D1-A96A-CDD44C210EC2}" sibTransId="{F9253B62-B343-4BB2-B239-5BFE7C589532}"/>
    <dgm:cxn modelId="{8C968E1D-F741-4FE8-8966-030B43471D31}" type="presParOf" srcId="{D46269DE-5D15-4A2B-A157-0FD3BA53B5D1}" destId="{F8D87872-1BDE-475E-B36C-A918589E040A}" srcOrd="0" destOrd="0" presId="urn:microsoft.com/office/officeart/2005/8/layout/vProcess5"/>
    <dgm:cxn modelId="{476655BA-EF4A-4682-ACED-1D6A70AEA3C1}" type="presParOf" srcId="{D46269DE-5D15-4A2B-A157-0FD3BA53B5D1}" destId="{756AB3B1-0683-4DB6-9330-7455C5DB1C19}" srcOrd="1" destOrd="0" presId="urn:microsoft.com/office/officeart/2005/8/layout/vProcess5"/>
    <dgm:cxn modelId="{71BB77EF-5067-4A16-A602-E756C99EC4DA}" type="presParOf" srcId="{D46269DE-5D15-4A2B-A157-0FD3BA53B5D1}" destId="{BD0D2960-21AE-4FBE-820C-734F97BA2C94}" srcOrd="2" destOrd="0" presId="urn:microsoft.com/office/officeart/2005/8/layout/vProcess5"/>
    <dgm:cxn modelId="{A9A11B85-77D5-43A7-B10C-2C33E013790C}" type="presParOf" srcId="{D46269DE-5D15-4A2B-A157-0FD3BA53B5D1}" destId="{17AA5811-599F-4C0A-BD5D-A021A8288AFF}" srcOrd="3" destOrd="0" presId="urn:microsoft.com/office/officeart/2005/8/layout/vProcess5"/>
    <dgm:cxn modelId="{A4D48636-BB4B-4BB7-868F-C0780E6C6B1F}" type="presParOf" srcId="{D46269DE-5D15-4A2B-A157-0FD3BA53B5D1}" destId="{697099B4-31E7-45A6-A88E-60C2E939EBE1}" srcOrd="4" destOrd="0" presId="urn:microsoft.com/office/officeart/2005/8/layout/vProcess5"/>
    <dgm:cxn modelId="{22AD22E0-B904-42B0-B603-764AF751BDD2}" type="presParOf" srcId="{D46269DE-5D15-4A2B-A157-0FD3BA53B5D1}" destId="{056366FB-CACD-4237-A5DF-5C97830B5BEA}" srcOrd="5" destOrd="0" presId="urn:microsoft.com/office/officeart/2005/8/layout/vProcess5"/>
    <dgm:cxn modelId="{7E226692-8F98-4541-B2B5-946A2B3D1937}" type="presParOf" srcId="{D46269DE-5D15-4A2B-A157-0FD3BA53B5D1}" destId="{90C44BB0-C97F-4C1E-97AE-70349D9D3682}" srcOrd="6" destOrd="0" presId="urn:microsoft.com/office/officeart/2005/8/layout/vProcess5"/>
    <dgm:cxn modelId="{9FCEA9F3-AEF4-44D2-B217-08A963174713}" type="presParOf" srcId="{D46269DE-5D15-4A2B-A157-0FD3BA53B5D1}" destId="{2B3A1922-F044-494D-95DA-0FB0638E9438}" srcOrd="7" destOrd="0" presId="urn:microsoft.com/office/officeart/2005/8/layout/vProcess5"/>
    <dgm:cxn modelId="{A525F955-063D-42C5-B465-5A00FCEA5ACA}" type="presParOf" srcId="{D46269DE-5D15-4A2B-A157-0FD3BA53B5D1}" destId="{D8BA6242-CECE-41FA-AD23-1B7156EC87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209377-2243-49C4-A9B5-9268497FEBB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B1CCF-2EE3-4E8E-827F-EEE589645AEE}">
      <dgm:prSet custT="1"/>
      <dgm:spPr/>
      <dgm:t>
        <a:bodyPr/>
        <a:lstStyle/>
        <a:p>
          <a:r>
            <a:rPr lang="en-US" sz="1200" dirty="0" smtClean="0"/>
            <a:t>J EV </a:t>
          </a:r>
          <a:endParaRPr lang="en-US" sz="1200" dirty="0"/>
        </a:p>
      </dgm:t>
    </dgm:pt>
    <dgm:pt modelId="{8B0BF6C5-F51A-4300-8FED-6047A4E4C82D}" type="parTrans" cxnId="{7FD674A2-B065-4CC5-85D9-A976479B4356}">
      <dgm:prSet/>
      <dgm:spPr/>
      <dgm:t>
        <a:bodyPr/>
        <a:lstStyle/>
        <a:p>
          <a:endParaRPr lang="en-US"/>
        </a:p>
      </dgm:t>
    </dgm:pt>
    <dgm:pt modelId="{76EBA3AA-2A4F-44E5-A525-FC72AE85CEDF}" type="sibTrans" cxnId="{7FD674A2-B065-4CC5-85D9-A976479B4356}">
      <dgm:prSet/>
      <dgm:spPr/>
      <dgm:t>
        <a:bodyPr/>
        <a:lstStyle/>
        <a:p>
          <a:endParaRPr lang="en-US"/>
        </a:p>
      </dgm:t>
    </dgm:pt>
    <dgm:pt modelId="{C2D5F05F-81FC-4BC1-95D5-BA1F3326586D}">
      <dgm:prSet custT="1"/>
      <dgm:spPr/>
      <dgm:t>
        <a:bodyPr/>
        <a:lstStyle/>
        <a:p>
          <a:r>
            <a:rPr lang="en-US" sz="1200" dirty="0" smtClean="0"/>
            <a:t>Identify host faculty/ supervisor </a:t>
          </a:r>
          <a:endParaRPr lang="en-US" sz="1200" dirty="0"/>
        </a:p>
      </dgm:t>
    </dgm:pt>
    <dgm:pt modelId="{1F5FDEC8-D715-49B5-A173-EBD1ED4BE14D}" type="parTrans" cxnId="{2A80BA67-DB03-4B2E-BBA4-EB4A9FDFA739}">
      <dgm:prSet/>
      <dgm:spPr/>
      <dgm:t>
        <a:bodyPr/>
        <a:lstStyle/>
        <a:p>
          <a:endParaRPr lang="en-US"/>
        </a:p>
      </dgm:t>
    </dgm:pt>
    <dgm:pt modelId="{045E5ED4-4B8B-49FC-80C8-E9D448453BAC}" type="sibTrans" cxnId="{2A80BA67-DB03-4B2E-BBA4-EB4A9FDFA739}">
      <dgm:prSet/>
      <dgm:spPr/>
      <dgm:t>
        <a:bodyPr/>
        <a:lstStyle/>
        <a:p>
          <a:endParaRPr lang="en-US"/>
        </a:p>
      </dgm:t>
    </dgm:pt>
    <dgm:pt modelId="{3CBFFCA8-13FA-459C-BFDF-6DE5E8B0666E}">
      <dgm:prSet custT="1"/>
      <dgm:spPr/>
      <dgm:t>
        <a:bodyPr/>
        <a:lstStyle/>
        <a:p>
          <a:r>
            <a:rPr lang="en-US" sz="1200" dirty="0" smtClean="0"/>
            <a:t>Establish exchange program details </a:t>
          </a:r>
          <a:endParaRPr lang="en-US" sz="1200" dirty="0"/>
        </a:p>
      </dgm:t>
    </dgm:pt>
    <dgm:pt modelId="{ABEE494A-9E1A-4EDD-9516-1A765AE134AC}" type="parTrans" cxnId="{47F13527-41DD-43E6-BFE3-FC101602F37F}">
      <dgm:prSet/>
      <dgm:spPr/>
      <dgm:t>
        <a:bodyPr/>
        <a:lstStyle/>
        <a:p>
          <a:endParaRPr lang="en-US"/>
        </a:p>
      </dgm:t>
    </dgm:pt>
    <dgm:pt modelId="{B978B493-D2D9-4DA0-82D6-32EDE415917A}" type="sibTrans" cxnId="{47F13527-41DD-43E6-BFE3-FC101602F37F}">
      <dgm:prSet/>
      <dgm:spPr/>
      <dgm:t>
        <a:bodyPr/>
        <a:lstStyle/>
        <a:p>
          <a:endParaRPr lang="en-US"/>
        </a:p>
      </dgm:t>
    </dgm:pt>
    <dgm:pt modelId="{CDBD143B-D816-47E6-A3B3-850BA2EC5059}">
      <dgm:prSet custT="1"/>
      <dgm:spPr/>
      <dgm:t>
        <a:bodyPr/>
        <a:lstStyle/>
        <a:p>
          <a:r>
            <a:rPr lang="en-US" sz="1200" dirty="0" smtClean="0"/>
            <a:t>HR Manager </a:t>
          </a:r>
          <a:endParaRPr lang="en-US" sz="1200" dirty="0"/>
        </a:p>
      </dgm:t>
    </dgm:pt>
    <dgm:pt modelId="{D842B1B7-0D95-4F9E-8275-B364A1CA90F7}" type="parTrans" cxnId="{62F60C4E-5DD1-4FAE-BD65-7E56898E74CF}">
      <dgm:prSet/>
      <dgm:spPr/>
      <dgm:t>
        <a:bodyPr/>
        <a:lstStyle/>
        <a:p>
          <a:endParaRPr lang="en-US"/>
        </a:p>
      </dgm:t>
    </dgm:pt>
    <dgm:pt modelId="{5B6DF230-612F-4825-86D1-5207980581EB}" type="sibTrans" cxnId="{62F60C4E-5DD1-4FAE-BD65-7E56898E74CF}">
      <dgm:prSet/>
      <dgm:spPr/>
      <dgm:t>
        <a:bodyPr/>
        <a:lstStyle/>
        <a:p>
          <a:endParaRPr lang="en-US"/>
        </a:p>
      </dgm:t>
    </dgm:pt>
    <dgm:pt modelId="{32FB8CDC-3B1B-42AD-AA9D-811E20168414}">
      <dgm:prSet custT="1"/>
      <dgm:spPr/>
      <dgm:t>
        <a:bodyPr/>
        <a:lstStyle/>
        <a:p>
          <a:r>
            <a:rPr lang="en-US" sz="1200" dirty="0" smtClean="0"/>
            <a:t>Submit PSF to hire a Visiting Student Researcher or Visiting Scholar</a:t>
          </a:r>
          <a:endParaRPr lang="en-US" sz="1200" dirty="0"/>
        </a:p>
      </dgm:t>
    </dgm:pt>
    <dgm:pt modelId="{0D4AE08C-DD46-48F3-B8E6-09ECE0E73AB5}" type="parTrans" cxnId="{47611448-00B1-44A7-A5DC-0C0C83FFB941}">
      <dgm:prSet/>
      <dgm:spPr/>
      <dgm:t>
        <a:bodyPr/>
        <a:lstStyle/>
        <a:p>
          <a:endParaRPr lang="en-US"/>
        </a:p>
      </dgm:t>
    </dgm:pt>
    <dgm:pt modelId="{A1178341-FAC2-4AA9-875C-0ED8913404D6}" type="sibTrans" cxnId="{47611448-00B1-44A7-A5DC-0C0C83FFB941}">
      <dgm:prSet/>
      <dgm:spPr/>
      <dgm:t>
        <a:bodyPr/>
        <a:lstStyle/>
        <a:p>
          <a:endParaRPr lang="en-US"/>
        </a:p>
      </dgm:t>
    </dgm:pt>
    <dgm:pt modelId="{33C72D60-74F1-4146-8E46-1544F07A9C8D}">
      <dgm:prSet custT="1"/>
      <dgm:spPr/>
      <dgm:t>
        <a:bodyPr/>
        <a:lstStyle/>
        <a:p>
          <a:r>
            <a:rPr lang="en-US" sz="1200" dirty="0" smtClean="0"/>
            <a:t>Request GT ID in Banner</a:t>
          </a:r>
          <a:endParaRPr lang="en-US" sz="1200" dirty="0"/>
        </a:p>
      </dgm:t>
    </dgm:pt>
    <dgm:pt modelId="{C50BC073-79EA-4B35-A1A3-B1DA93EE5797}" type="parTrans" cxnId="{78669050-AA65-4880-A45E-B30D5079DC7D}">
      <dgm:prSet/>
      <dgm:spPr/>
      <dgm:t>
        <a:bodyPr/>
        <a:lstStyle/>
        <a:p>
          <a:endParaRPr lang="en-US"/>
        </a:p>
      </dgm:t>
    </dgm:pt>
    <dgm:pt modelId="{693E1CC3-96E4-454A-B223-74B50552C97F}" type="sibTrans" cxnId="{78669050-AA65-4880-A45E-B30D5079DC7D}">
      <dgm:prSet/>
      <dgm:spPr/>
      <dgm:t>
        <a:bodyPr/>
        <a:lstStyle/>
        <a:p>
          <a:endParaRPr lang="en-US"/>
        </a:p>
      </dgm:t>
    </dgm:pt>
    <dgm:pt modelId="{243F44AC-6770-4AD8-83E2-3CC525C158BC}">
      <dgm:prSet custT="1"/>
      <dgm:spPr/>
      <dgm:t>
        <a:bodyPr/>
        <a:lstStyle/>
        <a:p>
          <a:r>
            <a:rPr lang="en-US" sz="1200" dirty="0" smtClean="0"/>
            <a:t>Submit Export Control forms for OLA review</a:t>
          </a:r>
          <a:endParaRPr lang="en-US" sz="1200" dirty="0"/>
        </a:p>
      </dgm:t>
    </dgm:pt>
    <dgm:pt modelId="{026803E4-B0A5-437A-ACFF-58E3C7A51D2B}" type="parTrans" cxnId="{DAFF5FD8-F238-41E4-B519-2FB913F14BFE}">
      <dgm:prSet/>
      <dgm:spPr/>
      <dgm:t>
        <a:bodyPr/>
        <a:lstStyle/>
        <a:p>
          <a:endParaRPr lang="en-US"/>
        </a:p>
      </dgm:t>
    </dgm:pt>
    <dgm:pt modelId="{34F47E45-3544-4AB3-854B-97057B61D8B9}" type="sibTrans" cxnId="{DAFF5FD8-F238-41E4-B519-2FB913F14BFE}">
      <dgm:prSet/>
      <dgm:spPr/>
      <dgm:t>
        <a:bodyPr/>
        <a:lstStyle/>
        <a:p>
          <a:endParaRPr lang="en-US"/>
        </a:p>
      </dgm:t>
    </dgm:pt>
    <dgm:pt modelId="{54FA8071-D714-4B7E-A21C-B95BAB64236C}">
      <dgm:prSet custT="1"/>
      <dgm:spPr/>
      <dgm:t>
        <a:bodyPr/>
        <a:lstStyle/>
        <a:p>
          <a:r>
            <a:rPr lang="en-US" sz="1200" dirty="0" smtClean="0"/>
            <a:t>Submit J Intern e-form group &amp; export control e-form in </a:t>
          </a:r>
          <a:r>
            <a:rPr lang="en-US" sz="1200" dirty="0" err="1" smtClean="0"/>
            <a:t>iStart</a:t>
          </a:r>
          <a:r>
            <a:rPr lang="en-US" sz="1200" dirty="0" smtClean="0"/>
            <a:t> </a:t>
          </a:r>
          <a:endParaRPr lang="en-US" sz="1200" dirty="0"/>
        </a:p>
      </dgm:t>
    </dgm:pt>
    <dgm:pt modelId="{A552B88D-EC30-4656-9E52-9FEB59BB74E9}" type="parTrans" cxnId="{CCBF90F2-AF1C-47BD-BEAF-89C4999CBAB3}">
      <dgm:prSet/>
      <dgm:spPr/>
      <dgm:t>
        <a:bodyPr/>
        <a:lstStyle/>
        <a:p>
          <a:endParaRPr lang="en-US"/>
        </a:p>
      </dgm:t>
    </dgm:pt>
    <dgm:pt modelId="{D7DA2F53-C0C4-4E0E-A166-880CE56A9BF8}" type="sibTrans" cxnId="{CCBF90F2-AF1C-47BD-BEAF-89C4999CBAB3}">
      <dgm:prSet/>
      <dgm:spPr/>
      <dgm:t>
        <a:bodyPr/>
        <a:lstStyle/>
        <a:p>
          <a:endParaRPr lang="en-US"/>
        </a:p>
      </dgm:t>
    </dgm:pt>
    <dgm:pt modelId="{3EF9529E-933E-4095-8931-3FAF8A2528A6}">
      <dgm:prSet custT="1"/>
      <dgm:spPr/>
      <dgm:t>
        <a:bodyPr/>
        <a:lstStyle/>
        <a:p>
          <a:r>
            <a:rPr lang="en-US" sz="1200" dirty="0" smtClean="0"/>
            <a:t>P.I./Faculty Supervisor: </a:t>
          </a:r>
          <a:endParaRPr lang="en-US" sz="1200" dirty="0"/>
        </a:p>
      </dgm:t>
    </dgm:pt>
    <dgm:pt modelId="{B206EB51-756B-435C-B070-2BDB7AE37135}" type="parTrans" cxnId="{ED4A6A21-79C7-4876-8DD2-8D90903CA61F}">
      <dgm:prSet/>
      <dgm:spPr/>
      <dgm:t>
        <a:bodyPr/>
        <a:lstStyle/>
        <a:p>
          <a:endParaRPr lang="en-US"/>
        </a:p>
      </dgm:t>
    </dgm:pt>
    <dgm:pt modelId="{62B9DA86-6AC3-456A-8130-9004814D0856}" type="sibTrans" cxnId="{ED4A6A21-79C7-4876-8DD2-8D90903CA61F}">
      <dgm:prSet/>
      <dgm:spPr/>
      <dgm:t>
        <a:bodyPr/>
        <a:lstStyle/>
        <a:p>
          <a:endParaRPr lang="en-US"/>
        </a:p>
      </dgm:t>
    </dgm:pt>
    <dgm:pt modelId="{08CC359D-4772-43E9-AE2F-12300F09C856}">
      <dgm:prSet custT="1"/>
      <dgm:spPr/>
      <dgm:t>
        <a:bodyPr/>
        <a:lstStyle/>
        <a:p>
          <a:r>
            <a:rPr lang="en-US" sz="1200" i="1" dirty="0" smtClean="0"/>
            <a:t>2</a:t>
          </a:r>
          <a:r>
            <a:rPr lang="en-US" sz="1200" i="1" baseline="30000" dirty="0" smtClean="0"/>
            <a:t>nd</a:t>
          </a:r>
          <a:r>
            <a:rPr lang="en-US" sz="1200" i="1" dirty="0" smtClean="0"/>
            <a:t> Approver for Program Information e-form- Certify Host Responsibilities</a:t>
          </a:r>
          <a:endParaRPr lang="en-US" sz="1200" dirty="0"/>
        </a:p>
      </dgm:t>
    </dgm:pt>
    <dgm:pt modelId="{1D6CB2A6-C120-4776-9C98-6D75E1CF3F74}" type="parTrans" cxnId="{11F13B4E-2755-416B-A7E5-1F638B487B66}">
      <dgm:prSet/>
      <dgm:spPr/>
      <dgm:t>
        <a:bodyPr/>
        <a:lstStyle/>
        <a:p>
          <a:endParaRPr lang="en-US"/>
        </a:p>
      </dgm:t>
    </dgm:pt>
    <dgm:pt modelId="{FF98F0B9-ECB6-40CE-B3AE-25340F08E06F}" type="sibTrans" cxnId="{11F13B4E-2755-416B-A7E5-1F638B487B66}">
      <dgm:prSet/>
      <dgm:spPr/>
      <dgm:t>
        <a:bodyPr/>
        <a:lstStyle/>
        <a:p>
          <a:endParaRPr lang="en-US"/>
        </a:p>
      </dgm:t>
    </dgm:pt>
    <dgm:pt modelId="{E25DC889-E85F-4041-A627-70C6BCB38EA5}">
      <dgm:prSet custT="1"/>
      <dgm:spPr/>
      <dgm:t>
        <a:bodyPr/>
        <a:lstStyle/>
        <a:p>
          <a:r>
            <a:rPr lang="en-US" sz="1200" dirty="0" smtClean="0"/>
            <a:t>Exchange Visitor (EV) </a:t>
          </a:r>
          <a:endParaRPr lang="en-US" sz="1200" dirty="0"/>
        </a:p>
      </dgm:t>
    </dgm:pt>
    <dgm:pt modelId="{3F96D21F-39A9-4D84-8381-4BE4646A030D}" type="parTrans" cxnId="{FDE5B584-1120-466A-BAA3-51B53D58A830}">
      <dgm:prSet/>
      <dgm:spPr/>
      <dgm:t>
        <a:bodyPr/>
        <a:lstStyle/>
        <a:p>
          <a:endParaRPr lang="en-US"/>
        </a:p>
      </dgm:t>
    </dgm:pt>
    <dgm:pt modelId="{6B2142C5-28CF-4840-A119-792453D8105A}" type="sibTrans" cxnId="{FDE5B584-1120-466A-BAA3-51B53D58A830}">
      <dgm:prSet/>
      <dgm:spPr/>
      <dgm:t>
        <a:bodyPr/>
        <a:lstStyle/>
        <a:p>
          <a:endParaRPr lang="en-US"/>
        </a:p>
      </dgm:t>
    </dgm:pt>
    <dgm:pt modelId="{B86D4F40-1156-4C13-A1F8-39155980AE71}">
      <dgm:prSet custT="1"/>
      <dgm:spPr/>
      <dgm:t>
        <a:bodyPr/>
        <a:lstStyle/>
        <a:p>
          <a:r>
            <a:rPr lang="en-US" sz="1200" dirty="0" smtClean="0"/>
            <a:t>Provide funding and dependent information to host dept. &amp; finalize  anticipated program dates</a:t>
          </a:r>
          <a:r>
            <a:rPr lang="en-US" sz="1200" b="1" u="sng" dirty="0" smtClean="0"/>
            <a:t> </a:t>
          </a:r>
          <a:endParaRPr lang="en-US" sz="1200" dirty="0"/>
        </a:p>
      </dgm:t>
    </dgm:pt>
    <dgm:pt modelId="{0451B76F-7522-4961-B8BC-A1F927F7C425}" type="parTrans" cxnId="{2B2CF877-21AD-435F-88E8-01E0B21AC005}">
      <dgm:prSet/>
      <dgm:spPr/>
      <dgm:t>
        <a:bodyPr/>
        <a:lstStyle/>
        <a:p>
          <a:endParaRPr lang="en-US"/>
        </a:p>
      </dgm:t>
    </dgm:pt>
    <dgm:pt modelId="{BF47A4FD-D3AC-4937-8894-A233662DE360}" type="sibTrans" cxnId="{2B2CF877-21AD-435F-88E8-01E0B21AC005}">
      <dgm:prSet/>
      <dgm:spPr/>
      <dgm:t>
        <a:bodyPr/>
        <a:lstStyle/>
        <a:p>
          <a:endParaRPr lang="en-US"/>
        </a:p>
      </dgm:t>
    </dgm:pt>
    <dgm:pt modelId="{2AE412B6-C60F-4D39-B53A-FD8E6E6DDE5C}">
      <dgm:prSet custT="1"/>
      <dgm:spPr/>
      <dgm:t>
        <a:bodyPr/>
        <a:lstStyle/>
        <a:p>
          <a:r>
            <a:rPr lang="en-US" sz="1200" dirty="0" smtClean="0"/>
            <a:t>Submit Applicant Information e-form with English Language proficiency</a:t>
          </a:r>
          <a:endParaRPr lang="en-US" sz="1200" dirty="0"/>
        </a:p>
      </dgm:t>
    </dgm:pt>
    <dgm:pt modelId="{A5BDC9C3-98E7-476A-87C4-BB99430470F4}" type="parTrans" cxnId="{E5D97793-7E98-440A-863F-39F616D292BB}">
      <dgm:prSet/>
      <dgm:spPr/>
      <dgm:t>
        <a:bodyPr/>
        <a:lstStyle/>
        <a:p>
          <a:endParaRPr lang="en-US"/>
        </a:p>
      </dgm:t>
    </dgm:pt>
    <dgm:pt modelId="{AB5E8F24-D0D9-40F1-B155-F11DB831836C}" type="sibTrans" cxnId="{E5D97793-7E98-440A-863F-39F616D292BB}">
      <dgm:prSet/>
      <dgm:spPr/>
      <dgm:t>
        <a:bodyPr/>
        <a:lstStyle/>
        <a:p>
          <a:endParaRPr lang="en-US"/>
        </a:p>
      </dgm:t>
    </dgm:pt>
    <dgm:pt modelId="{86DEDC40-F16F-40AB-BF82-166EE989FD75}">
      <dgm:prSet custT="1"/>
      <dgm:spPr/>
      <dgm:t>
        <a:bodyPr/>
        <a:lstStyle/>
        <a:p>
          <a:r>
            <a:rPr lang="en-US" sz="1200" dirty="0" smtClean="0"/>
            <a:t>ISSS </a:t>
          </a:r>
          <a:endParaRPr lang="en-US" sz="1200" dirty="0"/>
        </a:p>
      </dgm:t>
    </dgm:pt>
    <dgm:pt modelId="{14298A9B-2CDF-473C-8A3A-689AF95A8065}" type="parTrans" cxnId="{28726ABE-C058-4539-BE48-554E95EDB61F}">
      <dgm:prSet/>
      <dgm:spPr/>
      <dgm:t>
        <a:bodyPr/>
        <a:lstStyle/>
        <a:p>
          <a:endParaRPr lang="en-US"/>
        </a:p>
      </dgm:t>
    </dgm:pt>
    <dgm:pt modelId="{21E6F6A7-4E1A-4B0C-AFE7-AEA0F6AE15B0}" type="sibTrans" cxnId="{28726ABE-C058-4539-BE48-554E95EDB61F}">
      <dgm:prSet/>
      <dgm:spPr/>
      <dgm:t>
        <a:bodyPr/>
        <a:lstStyle/>
        <a:p>
          <a:endParaRPr lang="en-US"/>
        </a:p>
      </dgm:t>
    </dgm:pt>
    <dgm:pt modelId="{B1F27167-85A1-43CA-BA8B-6CD2EE661CDE}">
      <dgm:prSet custT="1"/>
      <dgm:spPr/>
      <dgm:t>
        <a:bodyPr/>
        <a:lstStyle/>
        <a:p>
          <a:r>
            <a:rPr lang="en-US" sz="1200" dirty="0" smtClean="0"/>
            <a:t>Review DS-2019 request &amp; export control verification in </a:t>
          </a:r>
          <a:r>
            <a:rPr lang="en-US" sz="1200" dirty="0" err="1" smtClean="0"/>
            <a:t>iStart</a:t>
          </a:r>
          <a:endParaRPr lang="en-US" sz="1200" dirty="0"/>
        </a:p>
      </dgm:t>
    </dgm:pt>
    <dgm:pt modelId="{CE3DB273-8A7A-412B-B36E-18A490E6A392}" type="parTrans" cxnId="{A88606CD-F9DA-458E-A3C7-ABC7CCDF1B40}">
      <dgm:prSet/>
      <dgm:spPr/>
      <dgm:t>
        <a:bodyPr/>
        <a:lstStyle/>
        <a:p>
          <a:endParaRPr lang="en-US"/>
        </a:p>
      </dgm:t>
    </dgm:pt>
    <dgm:pt modelId="{D634C177-BB84-4929-A061-C21DA553FAA3}" type="sibTrans" cxnId="{A88606CD-F9DA-458E-A3C7-ABC7CCDF1B40}">
      <dgm:prSet/>
      <dgm:spPr/>
      <dgm:t>
        <a:bodyPr/>
        <a:lstStyle/>
        <a:p>
          <a:endParaRPr lang="en-US"/>
        </a:p>
      </dgm:t>
    </dgm:pt>
    <dgm:pt modelId="{7F19BE81-4F97-4DE5-8BE2-F97066F26211}">
      <dgm:prSet custT="1"/>
      <dgm:spPr/>
      <dgm:t>
        <a:bodyPr/>
        <a:lstStyle/>
        <a:p>
          <a:r>
            <a:rPr lang="en-US" sz="1200" dirty="0" smtClean="0"/>
            <a:t>Process DS-2019 &amp; notify host dept.</a:t>
          </a:r>
          <a:endParaRPr lang="en-US" sz="1200" dirty="0"/>
        </a:p>
      </dgm:t>
    </dgm:pt>
    <dgm:pt modelId="{F50658CC-8A7D-4362-B496-78E701EF664E}" type="parTrans" cxnId="{C6FF71DE-A52C-4184-8693-1990B5CC7019}">
      <dgm:prSet/>
      <dgm:spPr/>
      <dgm:t>
        <a:bodyPr/>
        <a:lstStyle/>
        <a:p>
          <a:endParaRPr lang="en-US"/>
        </a:p>
      </dgm:t>
    </dgm:pt>
    <dgm:pt modelId="{DFC93877-C8F7-4130-89EE-0BB90843138E}" type="sibTrans" cxnId="{C6FF71DE-A52C-4184-8693-1990B5CC7019}">
      <dgm:prSet/>
      <dgm:spPr/>
      <dgm:t>
        <a:bodyPr/>
        <a:lstStyle/>
        <a:p>
          <a:endParaRPr lang="en-US"/>
        </a:p>
      </dgm:t>
    </dgm:pt>
    <dgm:pt modelId="{97AFBF08-8A68-447C-8AB4-7B316CF796F7}">
      <dgm:prSet custT="1"/>
      <dgm:spPr/>
      <dgm:t>
        <a:bodyPr/>
        <a:lstStyle/>
        <a:p>
          <a:r>
            <a:rPr lang="en-US" sz="1200" dirty="0" smtClean="0"/>
            <a:t>Communicate pre-arrival information with J Intern</a:t>
          </a:r>
          <a:endParaRPr lang="en-US" sz="1200" dirty="0"/>
        </a:p>
      </dgm:t>
    </dgm:pt>
    <dgm:pt modelId="{7CC302D0-3CB8-491F-A64E-D527066ABEB9}" type="parTrans" cxnId="{71045191-5CE3-427A-8393-65E266E4DC87}">
      <dgm:prSet/>
      <dgm:spPr/>
      <dgm:t>
        <a:bodyPr/>
        <a:lstStyle/>
        <a:p>
          <a:endParaRPr lang="en-US"/>
        </a:p>
      </dgm:t>
    </dgm:pt>
    <dgm:pt modelId="{E14FFF31-94A3-455C-B7C3-38FDC24E6D3C}" type="sibTrans" cxnId="{71045191-5CE3-427A-8393-65E266E4DC87}">
      <dgm:prSet/>
      <dgm:spPr/>
      <dgm:t>
        <a:bodyPr/>
        <a:lstStyle/>
        <a:p>
          <a:endParaRPr lang="en-US"/>
        </a:p>
      </dgm:t>
    </dgm:pt>
    <dgm:pt modelId="{1CC338AA-D470-4F83-9F94-7C6A9C06A985}">
      <dgm:prSet custT="1"/>
      <dgm:spPr/>
      <dgm:t>
        <a:bodyPr/>
        <a:lstStyle/>
        <a:p>
          <a:r>
            <a:rPr lang="en-US" sz="1200" dirty="0" smtClean="0"/>
            <a:t>J EV (Pre-Arrival)</a:t>
          </a:r>
          <a:endParaRPr lang="en-US" sz="1200" dirty="0"/>
        </a:p>
      </dgm:t>
    </dgm:pt>
    <dgm:pt modelId="{0CC5FE4A-759F-4ACA-B69B-EEC173AF976B}" type="parTrans" cxnId="{9E3E5E9B-35AD-4FA4-B6CE-31EB960687BB}">
      <dgm:prSet/>
      <dgm:spPr/>
      <dgm:t>
        <a:bodyPr/>
        <a:lstStyle/>
        <a:p>
          <a:endParaRPr lang="en-US"/>
        </a:p>
      </dgm:t>
    </dgm:pt>
    <dgm:pt modelId="{8A949DCF-5545-4573-B55F-24A131B254A8}" type="sibTrans" cxnId="{9E3E5E9B-35AD-4FA4-B6CE-31EB960687BB}">
      <dgm:prSet/>
      <dgm:spPr/>
      <dgm:t>
        <a:bodyPr/>
        <a:lstStyle/>
        <a:p>
          <a:endParaRPr lang="en-US"/>
        </a:p>
      </dgm:t>
    </dgm:pt>
    <dgm:pt modelId="{A2319CDA-B9CE-43C0-BADA-A3E2F7EC6856}">
      <dgm:prSet custT="1"/>
      <dgm:spPr/>
      <dgm:t>
        <a:bodyPr/>
        <a:lstStyle/>
        <a:p>
          <a:r>
            <a:rPr lang="en-US" sz="1200" dirty="0" smtClean="0"/>
            <a:t>Read pre-arrival information provided by ISSS in the DS-2019 approval email </a:t>
          </a:r>
          <a:endParaRPr lang="en-US" sz="1200" dirty="0"/>
        </a:p>
      </dgm:t>
    </dgm:pt>
    <dgm:pt modelId="{FEC093E1-2CBF-4507-8EB7-3ACBBC6D7D4E}" type="parTrans" cxnId="{D331DE75-8071-49FF-85AD-6B332C1F5F50}">
      <dgm:prSet/>
      <dgm:spPr/>
      <dgm:t>
        <a:bodyPr/>
        <a:lstStyle/>
        <a:p>
          <a:endParaRPr lang="en-US"/>
        </a:p>
      </dgm:t>
    </dgm:pt>
    <dgm:pt modelId="{FEDF88B1-6870-40E7-A2B9-423EB4F60B92}" type="sibTrans" cxnId="{D331DE75-8071-49FF-85AD-6B332C1F5F50}">
      <dgm:prSet/>
      <dgm:spPr/>
      <dgm:t>
        <a:bodyPr/>
        <a:lstStyle/>
        <a:p>
          <a:endParaRPr lang="en-US"/>
        </a:p>
      </dgm:t>
    </dgm:pt>
    <dgm:pt modelId="{B992307F-924C-4E9A-BF44-B059C9E52889}">
      <dgm:prSet custT="1"/>
      <dgm:spPr/>
      <dgm:t>
        <a:bodyPr/>
        <a:lstStyle/>
        <a:p>
          <a:r>
            <a:rPr lang="en-US" sz="1200" dirty="0" smtClean="0"/>
            <a:t>Upon receipt of DS-2019  pay SEVIS I-901 fee</a:t>
          </a:r>
          <a:endParaRPr lang="en-US" sz="1200" dirty="0"/>
        </a:p>
      </dgm:t>
    </dgm:pt>
    <dgm:pt modelId="{BEF1C7D1-59DB-483A-A42C-FFB13A6838D6}" type="parTrans" cxnId="{007C5BDF-6415-4A2A-867F-26D49719E756}">
      <dgm:prSet/>
      <dgm:spPr/>
      <dgm:t>
        <a:bodyPr/>
        <a:lstStyle/>
        <a:p>
          <a:endParaRPr lang="en-US"/>
        </a:p>
      </dgm:t>
    </dgm:pt>
    <dgm:pt modelId="{372EDEEC-18C1-44EF-A03C-2E23B2E15511}" type="sibTrans" cxnId="{007C5BDF-6415-4A2A-867F-26D49719E756}">
      <dgm:prSet/>
      <dgm:spPr/>
      <dgm:t>
        <a:bodyPr/>
        <a:lstStyle/>
        <a:p>
          <a:endParaRPr lang="en-US"/>
        </a:p>
      </dgm:t>
    </dgm:pt>
    <dgm:pt modelId="{426250A1-F0CF-4675-87B0-C9B06B0B4947}">
      <dgm:prSet custT="1"/>
      <dgm:spPr/>
      <dgm:t>
        <a:bodyPr/>
        <a:lstStyle/>
        <a:p>
          <a:r>
            <a:rPr lang="en-US" sz="1200" dirty="0" smtClean="0"/>
            <a:t>Schedule visa interview (except Canadian &amp; Bermudan Citizens) </a:t>
          </a:r>
          <a:endParaRPr lang="en-US" sz="1200" dirty="0"/>
        </a:p>
      </dgm:t>
    </dgm:pt>
    <dgm:pt modelId="{3ADC211E-423C-4044-A6E6-530F2CD2504A}" type="parTrans" cxnId="{1193386D-3458-41A1-B08B-3140B2CB8E1A}">
      <dgm:prSet/>
      <dgm:spPr/>
      <dgm:t>
        <a:bodyPr/>
        <a:lstStyle/>
        <a:p>
          <a:endParaRPr lang="en-US"/>
        </a:p>
      </dgm:t>
    </dgm:pt>
    <dgm:pt modelId="{F652E81E-B860-4785-9A0B-3A5D3D38F1F1}" type="sibTrans" cxnId="{1193386D-3458-41A1-B08B-3140B2CB8E1A}">
      <dgm:prSet/>
      <dgm:spPr/>
      <dgm:t>
        <a:bodyPr/>
        <a:lstStyle/>
        <a:p>
          <a:endParaRPr lang="en-US"/>
        </a:p>
      </dgm:t>
    </dgm:pt>
    <dgm:pt modelId="{DCF22621-5E2C-4047-93BB-25411B240442}">
      <dgm:prSet custT="1"/>
      <dgm:spPr/>
      <dgm:t>
        <a:bodyPr/>
        <a:lstStyle/>
        <a:p>
          <a:r>
            <a:rPr lang="en-US" sz="1200" dirty="0" smtClean="0"/>
            <a:t>J EV (Post-Arrival)</a:t>
          </a:r>
          <a:endParaRPr lang="en-US" sz="1200" dirty="0"/>
        </a:p>
      </dgm:t>
    </dgm:pt>
    <dgm:pt modelId="{EAC0044E-529B-4581-BD25-7CF4C4B43D8B}" type="parTrans" cxnId="{F8512387-E197-4E62-AA3E-829D090F3CA0}">
      <dgm:prSet/>
      <dgm:spPr/>
      <dgm:t>
        <a:bodyPr/>
        <a:lstStyle/>
        <a:p>
          <a:endParaRPr lang="en-US"/>
        </a:p>
      </dgm:t>
    </dgm:pt>
    <dgm:pt modelId="{DBB17387-EDF4-46BE-96D5-868138D8CCBB}" type="sibTrans" cxnId="{F8512387-E197-4E62-AA3E-829D090F3CA0}">
      <dgm:prSet/>
      <dgm:spPr/>
      <dgm:t>
        <a:bodyPr/>
        <a:lstStyle/>
        <a:p>
          <a:endParaRPr lang="en-US"/>
        </a:p>
      </dgm:t>
    </dgm:pt>
    <dgm:pt modelId="{A4B2BE28-28BA-4CE6-8EF8-F37832616618}">
      <dgm:prSet custT="1"/>
      <dgm:spPr/>
      <dgm:t>
        <a:bodyPr/>
        <a:lstStyle/>
        <a:p>
          <a:r>
            <a:rPr lang="en-US" sz="1200" dirty="0" smtClean="0"/>
            <a:t>Arrive to GT within 3 days of the DS-2019 start date or notify host dept. with a request to defer or cancel JEV program </a:t>
          </a:r>
          <a:endParaRPr lang="en-US" sz="1200" dirty="0"/>
        </a:p>
      </dgm:t>
    </dgm:pt>
    <dgm:pt modelId="{C307A32E-73F8-493F-988F-1BB5753D2BDE}" type="parTrans" cxnId="{C8B5577F-8E70-426C-9E01-AE83375238DD}">
      <dgm:prSet/>
      <dgm:spPr/>
      <dgm:t>
        <a:bodyPr/>
        <a:lstStyle/>
        <a:p>
          <a:endParaRPr lang="en-US"/>
        </a:p>
      </dgm:t>
    </dgm:pt>
    <dgm:pt modelId="{835D45B3-C073-47A7-907D-24E6F10340B9}" type="sibTrans" cxnId="{C8B5577F-8E70-426C-9E01-AE83375238DD}">
      <dgm:prSet/>
      <dgm:spPr/>
      <dgm:t>
        <a:bodyPr/>
        <a:lstStyle/>
        <a:p>
          <a:endParaRPr lang="en-US"/>
        </a:p>
      </dgm:t>
    </dgm:pt>
    <dgm:pt modelId="{171AEA66-C66B-4802-9987-C4F8124BAADD}">
      <dgm:prSet custT="1"/>
      <dgm:spPr/>
      <dgm:t>
        <a:bodyPr/>
        <a:lstStyle/>
        <a:p>
          <a:r>
            <a:rPr lang="en-US" sz="1200" dirty="0" smtClean="0"/>
            <a:t>Complete Check-in via </a:t>
          </a:r>
          <a:r>
            <a:rPr lang="en-US" sz="1200" dirty="0" err="1" smtClean="0"/>
            <a:t>iStart</a:t>
          </a:r>
          <a:r>
            <a:rPr lang="en-US" sz="1200" dirty="0" smtClean="0"/>
            <a:t> within 5 days of DS-2019 start date &amp; attend scheduled orientation</a:t>
          </a:r>
          <a:endParaRPr lang="en-US" sz="1200" dirty="0"/>
        </a:p>
      </dgm:t>
    </dgm:pt>
    <dgm:pt modelId="{67326B11-AE35-4BDD-9F30-313588EC0B09}" type="parTrans" cxnId="{EA164B21-58F2-48DC-BB24-8FA45A3A7101}">
      <dgm:prSet/>
      <dgm:spPr/>
      <dgm:t>
        <a:bodyPr/>
        <a:lstStyle/>
        <a:p>
          <a:endParaRPr lang="en-US"/>
        </a:p>
      </dgm:t>
    </dgm:pt>
    <dgm:pt modelId="{69B5A5FD-A28E-4A0B-8591-231814204615}" type="sibTrans" cxnId="{EA164B21-58F2-48DC-BB24-8FA45A3A7101}">
      <dgm:prSet/>
      <dgm:spPr/>
      <dgm:t>
        <a:bodyPr/>
        <a:lstStyle/>
        <a:p>
          <a:endParaRPr lang="en-US"/>
        </a:p>
      </dgm:t>
    </dgm:pt>
    <dgm:pt modelId="{A8B34D37-9C75-4A5F-91D0-F75D9D57F106}">
      <dgm:prSet custT="1"/>
      <dgm:spPr/>
      <dgm:t>
        <a:bodyPr/>
        <a:lstStyle/>
        <a:p>
          <a:pPr algn="l"/>
          <a:r>
            <a:rPr lang="en-US" sz="1100" dirty="0" smtClean="0"/>
            <a:t>HR Manager:</a:t>
          </a:r>
        </a:p>
        <a:p>
          <a:pPr algn="l"/>
          <a:r>
            <a:rPr lang="en-US" sz="1100" dirty="0" smtClean="0"/>
            <a:t>Submit English language Proficiency e-form</a:t>
          </a:r>
        </a:p>
        <a:p>
          <a:pPr algn="l"/>
          <a:r>
            <a:rPr lang="en-US" sz="1100" dirty="0" smtClean="0"/>
            <a:t>Submit Dept. Compliance e-form </a:t>
          </a:r>
          <a:endParaRPr lang="en-US" sz="1100" dirty="0"/>
        </a:p>
      </dgm:t>
    </dgm:pt>
    <dgm:pt modelId="{26D9A6C4-496C-4028-8B33-A64A2A6ED315}" type="parTrans" cxnId="{667CEFF0-3F07-4535-99C4-6714128CF4E2}">
      <dgm:prSet/>
      <dgm:spPr/>
    </dgm:pt>
    <dgm:pt modelId="{757F6CB8-0F8A-456C-AE4D-946141FDF5B0}" type="sibTrans" cxnId="{667CEFF0-3F07-4535-99C4-6714128CF4E2}">
      <dgm:prSet/>
      <dgm:spPr/>
      <dgm:t>
        <a:bodyPr/>
        <a:lstStyle/>
        <a:p>
          <a:endParaRPr lang="en-US"/>
        </a:p>
      </dgm:t>
    </dgm:pt>
    <dgm:pt modelId="{93CC6660-F7E3-4EA8-987D-E68ACB77645B}">
      <dgm:prSet custT="1"/>
      <dgm:spPr/>
      <dgm:t>
        <a:bodyPr/>
        <a:lstStyle/>
        <a:p>
          <a:pPr algn="l"/>
          <a:r>
            <a:rPr lang="en-US" sz="1100" dirty="0" smtClean="0"/>
            <a:t>GT Language Institute:</a:t>
          </a:r>
        </a:p>
        <a:p>
          <a:pPr algn="l"/>
          <a:r>
            <a:rPr lang="en-US" sz="1100" dirty="0" smtClean="0"/>
            <a:t>2</a:t>
          </a:r>
          <a:r>
            <a:rPr lang="en-US" sz="1100" baseline="30000" dirty="0" smtClean="0"/>
            <a:t>nd</a:t>
          </a:r>
          <a:r>
            <a:rPr lang="en-US" sz="1100" dirty="0" smtClean="0"/>
            <a:t> Approver on English proficiency e-form</a:t>
          </a:r>
        </a:p>
        <a:p>
          <a:pPr algn="l"/>
          <a:r>
            <a:rPr lang="en-US" sz="1100" dirty="0" smtClean="0"/>
            <a:t>Conduct assessment &amp; submit report to scholar &amp; host department </a:t>
          </a:r>
          <a:endParaRPr lang="en-US" sz="1100" dirty="0"/>
        </a:p>
      </dgm:t>
    </dgm:pt>
    <dgm:pt modelId="{B2B68026-E141-43A3-81DA-96A5F9DABF81}" type="parTrans" cxnId="{09788CA2-8FE6-4EF1-9DEF-7E9EC8B5C25A}">
      <dgm:prSet/>
      <dgm:spPr/>
    </dgm:pt>
    <dgm:pt modelId="{BD3F84F6-2594-4782-9309-1BADD9298C20}" type="sibTrans" cxnId="{09788CA2-8FE6-4EF1-9DEF-7E9EC8B5C25A}">
      <dgm:prSet/>
      <dgm:spPr/>
      <dgm:t>
        <a:bodyPr/>
        <a:lstStyle/>
        <a:p>
          <a:endParaRPr lang="en-US"/>
        </a:p>
      </dgm:t>
    </dgm:pt>
    <dgm:pt modelId="{D40F17B7-8BB2-4492-891C-E2586257FDDA}" type="pres">
      <dgm:prSet presAssocID="{C8209377-2243-49C4-A9B5-9268497FE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1BFEC-D615-4F3E-B1F5-303E88E42195}" type="pres">
      <dgm:prSet presAssocID="{B48B1CCF-2EE3-4E8E-827F-EEE589645AEE}" presName="node" presStyleLbl="node1" presStyleIdx="0" presStyleCnt="9" custScaleX="112882" custScaleY="127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647A1-BD99-487C-8FAB-7A61606C64A1}" type="pres">
      <dgm:prSet presAssocID="{76EBA3AA-2A4F-44E5-A525-FC72AE85CEDF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5759C97-7218-45E0-A891-EEE6E2B7DB4C}" type="pres">
      <dgm:prSet presAssocID="{76EBA3AA-2A4F-44E5-A525-FC72AE85CEDF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4004238F-7F54-4657-8659-03559D65E453}" type="pres">
      <dgm:prSet presAssocID="{CDBD143B-D816-47E6-A3B3-850BA2EC5059}" presName="node" presStyleLbl="node1" presStyleIdx="1" presStyleCnt="9" custScaleX="156750" custScaleY="211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BCA3-9ED6-49A1-B8D5-54E99F469FEE}" type="pres">
      <dgm:prSet presAssocID="{5B6DF230-612F-4825-86D1-5207980581EB}" presName="sibTrans" presStyleLbl="sibTrans1D1" presStyleIdx="1" presStyleCnt="8"/>
      <dgm:spPr/>
      <dgm:t>
        <a:bodyPr/>
        <a:lstStyle/>
        <a:p>
          <a:endParaRPr lang="en-US"/>
        </a:p>
      </dgm:t>
    </dgm:pt>
    <dgm:pt modelId="{5424005E-CAE4-462A-BA77-DB461A3143F2}" type="pres">
      <dgm:prSet presAssocID="{5B6DF230-612F-4825-86D1-5207980581EB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639E886C-341D-413E-8E0D-2324D416DE7F}" type="pres">
      <dgm:prSet presAssocID="{3EF9529E-933E-4095-8931-3FAF8A2528A6}" presName="node" presStyleLbl="node1" presStyleIdx="2" presStyleCnt="9" custScaleX="101905" custScaleY="148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7FF70-66BC-4C3B-A2BD-D7B4A12EE70A}" type="pres">
      <dgm:prSet presAssocID="{62B9DA86-6AC3-456A-8130-9004814D0856}" presName="sibTrans" presStyleLbl="sibTrans1D1" presStyleIdx="2" presStyleCnt="8"/>
      <dgm:spPr/>
      <dgm:t>
        <a:bodyPr/>
        <a:lstStyle/>
        <a:p>
          <a:endParaRPr lang="en-US"/>
        </a:p>
      </dgm:t>
    </dgm:pt>
    <dgm:pt modelId="{5452D8B5-DE07-4CFE-B9B1-535ECE8B898F}" type="pres">
      <dgm:prSet presAssocID="{62B9DA86-6AC3-456A-8130-9004814D0856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A3CD99C6-8045-4CF5-9765-93A6F2234E5A}" type="pres">
      <dgm:prSet presAssocID="{E25DC889-E85F-4041-A627-70C6BCB38EA5}" presName="node" presStyleLbl="node1" presStyleIdx="3" presStyleCnt="9" custScaleX="133404" custScaleY="199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FE66B-F007-415B-9327-EE519331002B}" type="pres">
      <dgm:prSet presAssocID="{6B2142C5-28CF-4840-A119-792453D8105A}" presName="sibTrans" presStyleLbl="sibTrans1D1" presStyleIdx="3" presStyleCnt="8"/>
      <dgm:spPr/>
      <dgm:t>
        <a:bodyPr/>
        <a:lstStyle/>
        <a:p>
          <a:endParaRPr lang="en-US"/>
        </a:p>
      </dgm:t>
    </dgm:pt>
    <dgm:pt modelId="{50324C3D-CD6C-40CA-92DA-874C4CF0AD42}" type="pres">
      <dgm:prSet presAssocID="{6B2142C5-28CF-4840-A119-792453D8105A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A88E6838-BF13-420D-BC07-DF2A8A57368A}" type="pres">
      <dgm:prSet presAssocID="{A8B34D37-9C75-4A5F-91D0-F75D9D57F106}" presName="node" presStyleLbl="node1" presStyleIdx="4" presStyleCnt="9" custScaleX="101233" custScaleY="128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ACD08-F891-4FA4-8E16-9E9EEDF22220}" type="pres">
      <dgm:prSet presAssocID="{757F6CB8-0F8A-456C-AE4D-946141FDF5B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0C4968F-5CDD-4053-BA83-FBD4E87C4596}" type="pres">
      <dgm:prSet presAssocID="{757F6CB8-0F8A-456C-AE4D-946141FDF5B0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2A575A6C-5B67-4CE3-929C-F595408C32B9}" type="pres">
      <dgm:prSet presAssocID="{93CC6660-F7E3-4EA8-987D-E68ACB77645B}" presName="node" presStyleLbl="node1" presStyleIdx="5" presStyleCnt="9" custScaleX="140285" custScaleY="119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AF76A-1C90-4E73-805B-C6A03A9357FF}" type="pres">
      <dgm:prSet presAssocID="{BD3F84F6-2594-4782-9309-1BADD9298C20}" presName="sibTrans" presStyleLbl="sibTrans1D1" presStyleIdx="5" presStyleCnt="8"/>
      <dgm:spPr/>
      <dgm:t>
        <a:bodyPr/>
        <a:lstStyle/>
        <a:p>
          <a:endParaRPr lang="en-US"/>
        </a:p>
      </dgm:t>
    </dgm:pt>
    <dgm:pt modelId="{9FB6AE3C-1D0B-40CA-9A52-8F09DA273504}" type="pres">
      <dgm:prSet presAssocID="{BD3F84F6-2594-4782-9309-1BADD9298C20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1347C829-8102-449D-8E0C-739D67300557}" type="pres">
      <dgm:prSet presAssocID="{86DEDC40-F16F-40AB-BF82-166EE989FD75}" presName="node" presStyleLbl="node1" presStyleIdx="6" presStyleCnt="9" custScaleX="211380" custScaleY="156453" custLinFactNeighborX="30322" custLinFactNeighborY="13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8CE26-499E-4A4F-BC53-3F8755C1C7EC}" type="pres">
      <dgm:prSet presAssocID="{21E6F6A7-4E1A-4B0C-AFE7-AEA0F6AE15B0}" presName="sibTrans" presStyleLbl="sibTrans1D1" presStyleIdx="6" presStyleCnt="8"/>
      <dgm:spPr/>
      <dgm:t>
        <a:bodyPr/>
        <a:lstStyle/>
        <a:p>
          <a:endParaRPr lang="en-US"/>
        </a:p>
      </dgm:t>
    </dgm:pt>
    <dgm:pt modelId="{538D5537-5C38-495B-9790-8611251B3D11}" type="pres">
      <dgm:prSet presAssocID="{21E6F6A7-4E1A-4B0C-AFE7-AEA0F6AE15B0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DA46EAF0-BE1B-4328-9209-11EB5459D7FE}" type="pres">
      <dgm:prSet presAssocID="{1CC338AA-D470-4F83-9F94-7C6A9C06A985}" presName="node" presStyleLbl="node1" presStyleIdx="7" presStyleCnt="9" custScaleX="145966" custScaleY="160216" custLinFactNeighborX="47372" custLinFactNeighborY="-26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EF51F-7327-4818-BA80-0455426BAAD9}" type="pres">
      <dgm:prSet presAssocID="{8A949DCF-5545-4573-B55F-24A131B254A8}" presName="sibTrans" presStyleLbl="sibTrans1D1" presStyleIdx="7" presStyleCnt="8"/>
      <dgm:spPr/>
      <dgm:t>
        <a:bodyPr/>
        <a:lstStyle/>
        <a:p>
          <a:endParaRPr lang="en-US"/>
        </a:p>
      </dgm:t>
    </dgm:pt>
    <dgm:pt modelId="{75807259-9CCB-42F9-86BD-F80D1F6E6A48}" type="pres">
      <dgm:prSet presAssocID="{8A949DCF-5545-4573-B55F-24A131B254A8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CFE63438-1A31-4D2E-BF49-B1CDD33A4211}" type="pres">
      <dgm:prSet presAssocID="{DCF22621-5E2C-4047-93BB-25411B240442}" presName="node" presStyleLbl="node1" presStyleIdx="8" presStyleCnt="9" custScaleX="240441" custScaleY="153903" custLinFactX="33135" custLinFactNeighborX="100000" custLinFactNeighborY="-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13B4E-2755-416B-A7E5-1F638B487B66}" srcId="{3EF9529E-933E-4095-8931-3FAF8A2528A6}" destId="{08CC359D-4772-43E9-AE2F-12300F09C856}" srcOrd="0" destOrd="0" parTransId="{1D6CB2A6-C120-4776-9C98-6D75E1CF3F74}" sibTransId="{FF98F0B9-ECB6-40CE-B3AE-25340F08E06F}"/>
    <dgm:cxn modelId="{553036A4-9C99-4501-B4B2-3031DAC86B9E}" type="presOf" srcId="{6B2142C5-28CF-4840-A119-792453D8105A}" destId="{9B0FE66B-F007-415B-9327-EE519331002B}" srcOrd="0" destOrd="0" presId="urn:microsoft.com/office/officeart/2005/8/layout/bProcess3"/>
    <dgm:cxn modelId="{21A1B793-1003-4E59-9CDC-B3E97184D6FC}" type="presOf" srcId="{8A949DCF-5545-4573-B55F-24A131B254A8}" destId="{F03EF51F-7327-4818-BA80-0455426BAAD9}" srcOrd="0" destOrd="0" presId="urn:microsoft.com/office/officeart/2005/8/layout/bProcess3"/>
    <dgm:cxn modelId="{60F07E33-3075-4D53-8A6E-F63DB79AF006}" type="presOf" srcId="{A4B2BE28-28BA-4CE6-8EF8-F37832616618}" destId="{CFE63438-1A31-4D2E-BF49-B1CDD33A4211}" srcOrd="0" destOrd="1" presId="urn:microsoft.com/office/officeart/2005/8/layout/bProcess3"/>
    <dgm:cxn modelId="{4F5B7241-D889-4C58-ADFE-B97508487429}" type="presOf" srcId="{B86D4F40-1156-4C13-A1F8-39155980AE71}" destId="{A3CD99C6-8045-4CF5-9765-93A6F2234E5A}" srcOrd="0" destOrd="1" presId="urn:microsoft.com/office/officeart/2005/8/layout/bProcess3"/>
    <dgm:cxn modelId="{007C5BDF-6415-4A2A-867F-26D49719E756}" srcId="{1CC338AA-D470-4F83-9F94-7C6A9C06A985}" destId="{B992307F-924C-4E9A-BF44-B059C9E52889}" srcOrd="1" destOrd="0" parTransId="{BEF1C7D1-59DB-483A-A42C-FFB13A6838D6}" sibTransId="{372EDEEC-18C1-44EF-A03C-2E23B2E15511}"/>
    <dgm:cxn modelId="{EBA5B303-E634-4A50-B1E8-C58304D4FCCD}" type="presOf" srcId="{2AE412B6-C60F-4D39-B53A-FD8E6E6DDE5C}" destId="{A3CD99C6-8045-4CF5-9765-93A6F2234E5A}" srcOrd="0" destOrd="2" presId="urn:microsoft.com/office/officeart/2005/8/layout/bProcess3"/>
    <dgm:cxn modelId="{AC79B53B-C741-437E-838A-4CDB4C3DA760}" type="presOf" srcId="{DCF22621-5E2C-4047-93BB-25411B240442}" destId="{CFE63438-1A31-4D2E-BF49-B1CDD33A4211}" srcOrd="0" destOrd="0" presId="urn:microsoft.com/office/officeart/2005/8/layout/bProcess3"/>
    <dgm:cxn modelId="{EB008A24-A16B-46B8-B28E-3C9AF4A18867}" type="presOf" srcId="{32FB8CDC-3B1B-42AD-AA9D-811E20168414}" destId="{4004238F-7F54-4657-8659-03559D65E453}" srcOrd="0" destOrd="1" presId="urn:microsoft.com/office/officeart/2005/8/layout/bProcess3"/>
    <dgm:cxn modelId="{B93D389C-126D-4A5E-8C1F-1B77DAEC5AC9}" type="presOf" srcId="{93CC6660-F7E3-4EA8-987D-E68ACB77645B}" destId="{2A575A6C-5B67-4CE3-929C-F595408C32B9}" srcOrd="0" destOrd="0" presId="urn:microsoft.com/office/officeart/2005/8/layout/bProcess3"/>
    <dgm:cxn modelId="{E29F9FA5-033C-4D2C-8D97-654A6038EF9D}" type="presOf" srcId="{757F6CB8-0F8A-456C-AE4D-946141FDF5B0}" destId="{20C4968F-5CDD-4053-BA83-FBD4E87C4596}" srcOrd="1" destOrd="0" presId="urn:microsoft.com/office/officeart/2005/8/layout/bProcess3"/>
    <dgm:cxn modelId="{58B85B5A-92DA-4B0A-B741-D166045C3481}" type="presOf" srcId="{426250A1-F0CF-4675-87B0-C9B06B0B4947}" destId="{DA46EAF0-BE1B-4328-9209-11EB5459D7FE}" srcOrd="0" destOrd="3" presId="urn:microsoft.com/office/officeart/2005/8/layout/bProcess3"/>
    <dgm:cxn modelId="{F8A06414-EE5E-4E01-AE4D-1BAAFEA74314}" type="presOf" srcId="{E25DC889-E85F-4041-A627-70C6BCB38EA5}" destId="{A3CD99C6-8045-4CF5-9765-93A6F2234E5A}" srcOrd="0" destOrd="0" presId="urn:microsoft.com/office/officeart/2005/8/layout/bProcess3"/>
    <dgm:cxn modelId="{78669050-AA65-4880-A45E-B30D5079DC7D}" srcId="{CDBD143B-D816-47E6-A3B3-850BA2EC5059}" destId="{33C72D60-74F1-4146-8E46-1544F07A9C8D}" srcOrd="1" destOrd="0" parTransId="{C50BC073-79EA-4B35-A1A3-B1DA93EE5797}" sibTransId="{693E1CC3-96E4-454A-B223-74B50552C97F}"/>
    <dgm:cxn modelId="{1F024EC8-B845-4968-B228-5E4DEEDD9D5E}" type="presOf" srcId="{86DEDC40-F16F-40AB-BF82-166EE989FD75}" destId="{1347C829-8102-449D-8E0C-739D67300557}" srcOrd="0" destOrd="0" presId="urn:microsoft.com/office/officeart/2005/8/layout/bProcess3"/>
    <dgm:cxn modelId="{448BDEA9-A4D1-40CA-AA23-343F9241D2A9}" type="presOf" srcId="{C2D5F05F-81FC-4BC1-95D5-BA1F3326586D}" destId="{0931BFEC-D615-4F3E-B1F5-303E88E42195}" srcOrd="0" destOrd="1" presId="urn:microsoft.com/office/officeart/2005/8/layout/bProcess3"/>
    <dgm:cxn modelId="{28726ABE-C058-4539-BE48-554E95EDB61F}" srcId="{C8209377-2243-49C4-A9B5-9268497FEBBA}" destId="{86DEDC40-F16F-40AB-BF82-166EE989FD75}" srcOrd="6" destOrd="0" parTransId="{14298A9B-2CDF-473C-8A3A-689AF95A8065}" sibTransId="{21E6F6A7-4E1A-4B0C-AFE7-AEA0F6AE15B0}"/>
    <dgm:cxn modelId="{77235DC1-B085-4CD1-9859-22D7098FC6CF}" type="presOf" srcId="{21E6F6A7-4E1A-4B0C-AFE7-AEA0F6AE15B0}" destId="{538D5537-5C38-495B-9790-8611251B3D11}" srcOrd="1" destOrd="0" presId="urn:microsoft.com/office/officeart/2005/8/layout/bProcess3"/>
    <dgm:cxn modelId="{911C9CBF-582B-48DB-B163-B4E3DEDE6E70}" type="presOf" srcId="{BD3F84F6-2594-4782-9309-1BADD9298C20}" destId="{A10AF76A-1C90-4E73-805B-C6A03A9357FF}" srcOrd="0" destOrd="0" presId="urn:microsoft.com/office/officeart/2005/8/layout/bProcess3"/>
    <dgm:cxn modelId="{B968FDFA-28F8-40C3-AD17-04A96A49BB9F}" type="presOf" srcId="{33C72D60-74F1-4146-8E46-1544F07A9C8D}" destId="{4004238F-7F54-4657-8659-03559D65E453}" srcOrd="0" destOrd="2" presId="urn:microsoft.com/office/officeart/2005/8/layout/bProcess3"/>
    <dgm:cxn modelId="{667CEFF0-3F07-4535-99C4-6714128CF4E2}" srcId="{C8209377-2243-49C4-A9B5-9268497FEBBA}" destId="{A8B34D37-9C75-4A5F-91D0-F75D9D57F106}" srcOrd="4" destOrd="0" parTransId="{26D9A6C4-496C-4028-8B33-A64A2A6ED315}" sibTransId="{757F6CB8-0F8A-456C-AE4D-946141FDF5B0}"/>
    <dgm:cxn modelId="{7FD674A2-B065-4CC5-85D9-A976479B4356}" srcId="{C8209377-2243-49C4-A9B5-9268497FEBBA}" destId="{B48B1CCF-2EE3-4E8E-827F-EEE589645AEE}" srcOrd="0" destOrd="0" parTransId="{8B0BF6C5-F51A-4300-8FED-6047A4E4C82D}" sibTransId="{76EBA3AA-2A4F-44E5-A525-FC72AE85CEDF}"/>
    <dgm:cxn modelId="{62F60C4E-5DD1-4FAE-BD65-7E56898E74CF}" srcId="{C8209377-2243-49C4-A9B5-9268497FEBBA}" destId="{CDBD143B-D816-47E6-A3B3-850BA2EC5059}" srcOrd="1" destOrd="0" parTransId="{D842B1B7-0D95-4F9E-8275-B364A1CA90F7}" sibTransId="{5B6DF230-612F-4825-86D1-5207980581EB}"/>
    <dgm:cxn modelId="{EC08B238-92EA-43F4-9D53-DA4517F0C6E3}" type="presOf" srcId="{CDBD143B-D816-47E6-A3B3-850BA2EC5059}" destId="{4004238F-7F54-4657-8659-03559D65E453}" srcOrd="0" destOrd="0" presId="urn:microsoft.com/office/officeart/2005/8/layout/bProcess3"/>
    <dgm:cxn modelId="{ED4A6A21-79C7-4876-8DD2-8D90903CA61F}" srcId="{C8209377-2243-49C4-A9B5-9268497FEBBA}" destId="{3EF9529E-933E-4095-8931-3FAF8A2528A6}" srcOrd="2" destOrd="0" parTransId="{B206EB51-756B-435C-B070-2BDB7AE37135}" sibTransId="{62B9DA86-6AC3-456A-8130-9004814D0856}"/>
    <dgm:cxn modelId="{A3045A6F-B194-4809-9BF5-C94A57C74B89}" type="presOf" srcId="{76EBA3AA-2A4F-44E5-A525-FC72AE85CEDF}" destId="{7D7647A1-BD99-487C-8FAB-7A61606C64A1}" srcOrd="0" destOrd="0" presId="urn:microsoft.com/office/officeart/2005/8/layout/bProcess3"/>
    <dgm:cxn modelId="{F8512387-E197-4E62-AA3E-829D090F3CA0}" srcId="{C8209377-2243-49C4-A9B5-9268497FEBBA}" destId="{DCF22621-5E2C-4047-93BB-25411B240442}" srcOrd="8" destOrd="0" parTransId="{EAC0044E-529B-4581-BD25-7CF4C4B43D8B}" sibTransId="{DBB17387-EDF4-46BE-96D5-868138D8CCBB}"/>
    <dgm:cxn modelId="{65779CBD-D9B0-4174-92F3-E695A224CFEA}" type="presOf" srcId="{5B6DF230-612F-4825-86D1-5207980581EB}" destId="{7ED7BCA3-9ED6-49A1-B8D5-54E99F469FEE}" srcOrd="0" destOrd="0" presId="urn:microsoft.com/office/officeart/2005/8/layout/bProcess3"/>
    <dgm:cxn modelId="{63FECBA6-B7DB-479F-8002-FC49B7126B37}" type="presOf" srcId="{A2319CDA-B9CE-43C0-BADA-A3E2F7EC6856}" destId="{DA46EAF0-BE1B-4328-9209-11EB5459D7FE}" srcOrd="0" destOrd="1" presId="urn:microsoft.com/office/officeart/2005/8/layout/bProcess3"/>
    <dgm:cxn modelId="{3A8AE684-6544-446A-A7FE-1FCEAD1EB17A}" type="presOf" srcId="{76EBA3AA-2A4F-44E5-A525-FC72AE85CEDF}" destId="{95759C97-7218-45E0-A891-EEE6E2B7DB4C}" srcOrd="1" destOrd="0" presId="urn:microsoft.com/office/officeart/2005/8/layout/bProcess3"/>
    <dgm:cxn modelId="{2995FA6E-8115-466E-B11C-9F1660D1D7FB}" type="presOf" srcId="{BD3F84F6-2594-4782-9309-1BADD9298C20}" destId="{9FB6AE3C-1D0B-40CA-9A52-8F09DA273504}" srcOrd="1" destOrd="0" presId="urn:microsoft.com/office/officeart/2005/8/layout/bProcess3"/>
    <dgm:cxn modelId="{1193386D-3458-41A1-B08B-3140B2CB8E1A}" srcId="{1CC338AA-D470-4F83-9F94-7C6A9C06A985}" destId="{426250A1-F0CF-4675-87B0-C9B06B0B4947}" srcOrd="2" destOrd="0" parTransId="{3ADC211E-423C-4044-A6E6-530F2CD2504A}" sibTransId="{F652E81E-B860-4785-9A0B-3A5D3D38F1F1}"/>
    <dgm:cxn modelId="{D92AF618-E4AC-46A5-9707-F4E9557B4BD5}" type="presOf" srcId="{3CBFFCA8-13FA-459C-BFDF-6DE5E8B0666E}" destId="{0931BFEC-D615-4F3E-B1F5-303E88E42195}" srcOrd="0" destOrd="2" presId="urn:microsoft.com/office/officeart/2005/8/layout/bProcess3"/>
    <dgm:cxn modelId="{23E0F356-9F4A-4103-B0B8-B30DCDF37481}" type="presOf" srcId="{B992307F-924C-4E9A-BF44-B059C9E52889}" destId="{DA46EAF0-BE1B-4328-9209-11EB5459D7FE}" srcOrd="0" destOrd="2" presId="urn:microsoft.com/office/officeart/2005/8/layout/bProcess3"/>
    <dgm:cxn modelId="{9E3E5E9B-35AD-4FA4-B6CE-31EB960687BB}" srcId="{C8209377-2243-49C4-A9B5-9268497FEBBA}" destId="{1CC338AA-D470-4F83-9F94-7C6A9C06A985}" srcOrd="7" destOrd="0" parTransId="{0CC5FE4A-759F-4ACA-B69B-EEC173AF976B}" sibTransId="{8A949DCF-5545-4573-B55F-24A131B254A8}"/>
    <dgm:cxn modelId="{2A80BA67-DB03-4B2E-BBA4-EB4A9FDFA739}" srcId="{B48B1CCF-2EE3-4E8E-827F-EEE589645AEE}" destId="{C2D5F05F-81FC-4BC1-95D5-BA1F3326586D}" srcOrd="0" destOrd="0" parTransId="{1F5FDEC8-D715-49B5-A173-EBD1ED4BE14D}" sibTransId="{045E5ED4-4B8B-49FC-80C8-E9D448453BAC}"/>
    <dgm:cxn modelId="{F1E6D0CF-A56E-4327-ABE0-9EF1DAF2A09B}" type="presOf" srcId="{B48B1CCF-2EE3-4E8E-827F-EEE589645AEE}" destId="{0931BFEC-D615-4F3E-B1F5-303E88E42195}" srcOrd="0" destOrd="0" presId="urn:microsoft.com/office/officeart/2005/8/layout/bProcess3"/>
    <dgm:cxn modelId="{D1CD321D-12FC-4A75-8F03-C545AF3BAE42}" type="presOf" srcId="{243F44AC-6770-4AD8-83E2-3CC525C158BC}" destId="{4004238F-7F54-4657-8659-03559D65E453}" srcOrd="0" destOrd="3" presId="urn:microsoft.com/office/officeart/2005/8/layout/bProcess3"/>
    <dgm:cxn modelId="{91960569-06E3-46E9-9794-2869663CF71F}" type="presOf" srcId="{62B9DA86-6AC3-456A-8130-9004814D0856}" destId="{D807FF70-66BC-4C3B-A2BD-D7B4A12EE70A}" srcOrd="0" destOrd="0" presId="urn:microsoft.com/office/officeart/2005/8/layout/bProcess3"/>
    <dgm:cxn modelId="{A88606CD-F9DA-458E-A3C7-ABC7CCDF1B40}" srcId="{86DEDC40-F16F-40AB-BF82-166EE989FD75}" destId="{B1F27167-85A1-43CA-BA8B-6CD2EE661CDE}" srcOrd="0" destOrd="0" parTransId="{CE3DB273-8A7A-412B-B36E-18A490E6A392}" sibTransId="{D634C177-BB84-4929-A061-C21DA553FAA3}"/>
    <dgm:cxn modelId="{09788CA2-8FE6-4EF1-9DEF-7E9EC8B5C25A}" srcId="{C8209377-2243-49C4-A9B5-9268497FEBBA}" destId="{93CC6660-F7E3-4EA8-987D-E68ACB77645B}" srcOrd="5" destOrd="0" parTransId="{B2B68026-E141-43A3-81DA-96A5F9DABF81}" sibTransId="{BD3F84F6-2594-4782-9309-1BADD9298C20}"/>
    <dgm:cxn modelId="{47F13527-41DD-43E6-BFE3-FC101602F37F}" srcId="{B48B1CCF-2EE3-4E8E-827F-EEE589645AEE}" destId="{3CBFFCA8-13FA-459C-BFDF-6DE5E8B0666E}" srcOrd="1" destOrd="0" parTransId="{ABEE494A-9E1A-4EDD-9516-1A765AE134AC}" sibTransId="{B978B493-D2D9-4DA0-82D6-32EDE415917A}"/>
    <dgm:cxn modelId="{CCBF90F2-AF1C-47BD-BEAF-89C4999CBAB3}" srcId="{CDBD143B-D816-47E6-A3B3-850BA2EC5059}" destId="{54FA8071-D714-4B7E-A21C-B95BAB64236C}" srcOrd="3" destOrd="0" parTransId="{A552B88D-EC30-4656-9E52-9FEB59BB74E9}" sibTransId="{D7DA2F53-C0C4-4E0E-A166-880CE56A9BF8}"/>
    <dgm:cxn modelId="{0FC92A7C-923F-441E-849D-385408388DE5}" type="presOf" srcId="{08CC359D-4772-43E9-AE2F-12300F09C856}" destId="{639E886C-341D-413E-8E0D-2324D416DE7F}" srcOrd="0" destOrd="1" presId="urn:microsoft.com/office/officeart/2005/8/layout/bProcess3"/>
    <dgm:cxn modelId="{2B2CF877-21AD-435F-88E8-01E0B21AC005}" srcId="{E25DC889-E85F-4041-A627-70C6BCB38EA5}" destId="{B86D4F40-1156-4C13-A1F8-39155980AE71}" srcOrd="0" destOrd="0" parTransId="{0451B76F-7522-4961-B8BC-A1F927F7C425}" sibTransId="{BF47A4FD-D3AC-4937-8894-A233662DE360}"/>
    <dgm:cxn modelId="{C8B5577F-8E70-426C-9E01-AE83375238DD}" srcId="{DCF22621-5E2C-4047-93BB-25411B240442}" destId="{A4B2BE28-28BA-4CE6-8EF8-F37832616618}" srcOrd="0" destOrd="0" parTransId="{C307A32E-73F8-493F-988F-1BB5753D2BDE}" sibTransId="{835D45B3-C073-47A7-907D-24E6F10340B9}"/>
    <dgm:cxn modelId="{244ACD8C-BED9-4F20-B949-76D059856BF3}" type="presOf" srcId="{B1F27167-85A1-43CA-BA8B-6CD2EE661CDE}" destId="{1347C829-8102-449D-8E0C-739D67300557}" srcOrd="0" destOrd="1" presId="urn:microsoft.com/office/officeart/2005/8/layout/bProcess3"/>
    <dgm:cxn modelId="{71045191-5CE3-427A-8393-65E266E4DC87}" srcId="{86DEDC40-F16F-40AB-BF82-166EE989FD75}" destId="{97AFBF08-8A68-447C-8AB4-7B316CF796F7}" srcOrd="2" destOrd="0" parTransId="{7CC302D0-3CB8-491F-A64E-D527066ABEB9}" sibTransId="{E14FFF31-94A3-455C-B7C3-38FDC24E6D3C}"/>
    <dgm:cxn modelId="{4F72A34C-DECE-4B0F-8F00-7DDA290238E4}" type="presOf" srcId="{7F19BE81-4F97-4DE5-8BE2-F97066F26211}" destId="{1347C829-8102-449D-8E0C-739D67300557}" srcOrd="0" destOrd="2" presId="urn:microsoft.com/office/officeart/2005/8/layout/bProcess3"/>
    <dgm:cxn modelId="{FDE5B584-1120-466A-BAA3-51B53D58A830}" srcId="{C8209377-2243-49C4-A9B5-9268497FEBBA}" destId="{E25DC889-E85F-4041-A627-70C6BCB38EA5}" srcOrd="3" destOrd="0" parTransId="{3F96D21F-39A9-4D84-8381-4BE4646A030D}" sibTransId="{6B2142C5-28CF-4840-A119-792453D8105A}"/>
    <dgm:cxn modelId="{73C8C269-2881-4371-B1FC-F73E05CC386E}" type="presOf" srcId="{C8209377-2243-49C4-A9B5-9268497FEBBA}" destId="{D40F17B7-8BB2-4492-891C-E2586257FDDA}" srcOrd="0" destOrd="0" presId="urn:microsoft.com/office/officeart/2005/8/layout/bProcess3"/>
    <dgm:cxn modelId="{F3EF8A97-0223-46F4-BC70-C658120D4494}" type="presOf" srcId="{3EF9529E-933E-4095-8931-3FAF8A2528A6}" destId="{639E886C-341D-413E-8E0D-2324D416DE7F}" srcOrd="0" destOrd="0" presId="urn:microsoft.com/office/officeart/2005/8/layout/bProcess3"/>
    <dgm:cxn modelId="{EA164B21-58F2-48DC-BB24-8FA45A3A7101}" srcId="{DCF22621-5E2C-4047-93BB-25411B240442}" destId="{171AEA66-C66B-4802-9987-C4F8124BAADD}" srcOrd="1" destOrd="0" parTransId="{67326B11-AE35-4BDD-9F30-313588EC0B09}" sibTransId="{69B5A5FD-A28E-4A0B-8591-231814204615}"/>
    <dgm:cxn modelId="{5093D624-6D6A-4D0F-A784-624AA168526B}" type="presOf" srcId="{5B6DF230-612F-4825-86D1-5207980581EB}" destId="{5424005E-CAE4-462A-BA77-DB461A3143F2}" srcOrd="1" destOrd="0" presId="urn:microsoft.com/office/officeart/2005/8/layout/bProcess3"/>
    <dgm:cxn modelId="{EEA4A87E-8B60-44C9-9341-2757192CD80B}" type="presOf" srcId="{A8B34D37-9C75-4A5F-91D0-F75D9D57F106}" destId="{A88E6838-BF13-420D-BC07-DF2A8A57368A}" srcOrd="0" destOrd="0" presId="urn:microsoft.com/office/officeart/2005/8/layout/bProcess3"/>
    <dgm:cxn modelId="{E5D97793-7E98-440A-863F-39F616D292BB}" srcId="{E25DC889-E85F-4041-A627-70C6BCB38EA5}" destId="{2AE412B6-C60F-4D39-B53A-FD8E6E6DDE5C}" srcOrd="1" destOrd="0" parTransId="{A5BDC9C3-98E7-476A-87C4-BB99430470F4}" sibTransId="{AB5E8F24-D0D9-40F1-B155-F11DB831836C}"/>
    <dgm:cxn modelId="{5ED6FBA6-3327-4A68-B6CF-359FE839FA19}" type="presOf" srcId="{6B2142C5-28CF-4840-A119-792453D8105A}" destId="{50324C3D-CD6C-40CA-92DA-874C4CF0AD42}" srcOrd="1" destOrd="0" presId="urn:microsoft.com/office/officeart/2005/8/layout/bProcess3"/>
    <dgm:cxn modelId="{C6FF71DE-A52C-4184-8693-1990B5CC7019}" srcId="{86DEDC40-F16F-40AB-BF82-166EE989FD75}" destId="{7F19BE81-4F97-4DE5-8BE2-F97066F26211}" srcOrd="1" destOrd="0" parTransId="{F50658CC-8A7D-4362-B496-78E701EF664E}" sibTransId="{DFC93877-C8F7-4130-89EE-0BB90843138E}"/>
    <dgm:cxn modelId="{D331DE75-8071-49FF-85AD-6B332C1F5F50}" srcId="{1CC338AA-D470-4F83-9F94-7C6A9C06A985}" destId="{A2319CDA-B9CE-43C0-BADA-A3E2F7EC6856}" srcOrd="0" destOrd="0" parTransId="{FEC093E1-2CBF-4507-8EB7-3ACBBC6D7D4E}" sibTransId="{FEDF88B1-6870-40E7-A2B9-423EB4F60B92}"/>
    <dgm:cxn modelId="{C2D3AC6B-9BE7-485C-BF00-166B7DF694E7}" type="presOf" srcId="{97AFBF08-8A68-447C-8AB4-7B316CF796F7}" destId="{1347C829-8102-449D-8E0C-739D67300557}" srcOrd="0" destOrd="3" presId="urn:microsoft.com/office/officeart/2005/8/layout/bProcess3"/>
    <dgm:cxn modelId="{69747F2E-713D-4889-B993-6D1DBA6FEE2E}" type="presOf" srcId="{1CC338AA-D470-4F83-9F94-7C6A9C06A985}" destId="{DA46EAF0-BE1B-4328-9209-11EB5459D7FE}" srcOrd="0" destOrd="0" presId="urn:microsoft.com/office/officeart/2005/8/layout/bProcess3"/>
    <dgm:cxn modelId="{47611448-00B1-44A7-A5DC-0C0C83FFB941}" srcId="{CDBD143B-D816-47E6-A3B3-850BA2EC5059}" destId="{32FB8CDC-3B1B-42AD-AA9D-811E20168414}" srcOrd="0" destOrd="0" parTransId="{0D4AE08C-DD46-48F3-B8E6-09ECE0E73AB5}" sibTransId="{A1178341-FAC2-4AA9-875C-0ED8913404D6}"/>
    <dgm:cxn modelId="{DAFF5FD8-F238-41E4-B519-2FB913F14BFE}" srcId="{CDBD143B-D816-47E6-A3B3-850BA2EC5059}" destId="{243F44AC-6770-4AD8-83E2-3CC525C158BC}" srcOrd="2" destOrd="0" parTransId="{026803E4-B0A5-437A-ACFF-58E3C7A51D2B}" sibTransId="{34F47E45-3544-4AB3-854B-97057B61D8B9}"/>
    <dgm:cxn modelId="{BF53F9F6-3AC7-48FF-859B-E5C45EA70844}" type="presOf" srcId="{62B9DA86-6AC3-456A-8130-9004814D0856}" destId="{5452D8B5-DE07-4CFE-B9B1-535ECE8B898F}" srcOrd="1" destOrd="0" presId="urn:microsoft.com/office/officeart/2005/8/layout/bProcess3"/>
    <dgm:cxn modelId="{6FD54408-6D32-4B0F-A045-A88600118961}" type="presOf" srcId="{757F6CB8-0F8A-456C-AE4D-946141FDF5B0}" destId="{4CFACD08-F891-4FA4-8E16-9E9EEDF22220}" srcOrd="0" destOrd="0" presId="urn:microsoft.com/office/officeart/2005/8/layout/bProcess3"/>
    <dgm:cxn modelId="{468C6B79-619A-4DA6-A196-A9AC2E4548F4}" type="presOf" srcId="{171AEA66-C66B-4802-9987-C4F8124BAADD}" destId="{CFE63438-1A31-4D2E-BF49-B1CDD33A4211}" srcOrd="0" destOrd="2" presId="urn:microsoft.com/office/officeart/2005/8/layout/bProcess3"/>
    <dgm:cxn modelId="{7B84F71F-087F-4A96-9503-5A81B47ACC2A}" type="presOf" srcId="{21E6F6A7-4E1A-4B0C-AFE7-AEA0F6AE15B0}" destId="{80D8CE26-499E-4A4F-BC53-3F8755C1C7EC}" srcOrd="0" destOrd="0" presId="urn:microsoft.com/office/officeart/2005/8/layout/bProcess3"/>
    <dgm:cxn modelId="{A5EE9064-247E-411B-A008-EF0D7C8A53DC}" type="presOf" srcId="{54FA8071-D714-4B7E-A21C-B95BAB64236C}" destId="{4004238F-7F54-4657-8659-03559D65E453}" srcOrd="0" destOrd="4" presId="urn:microsoft.com/office/officeart/2005/8/layout/bProcess3"/>
    <dgm:cxn modelId="{53CA76FC-AAC9-4E0C-82FA-6F626B277A9E}" type="presOf" srcId="{8A949DCF-5545-4573-B55F-24A131B254A8}" destId="{75807259-9CCB-42F9-86BD-F80D1F6E6A48}" srcOrd="1" destOrd="0" presId="urn:microsoft.com/office/officeart/2005/8/layout/bProcess3"/>
    <dgm:cxn modelId="{5823E216-4D56-47CF-9A50-126CF93ED61E}" type="presParOf" srcId="{D40F17B7-8BB2-4492-891C-E2586257FDDA}" destId="{0931BFEC-D615-4F3E-B1F5-303E88E42195}" srcOrd="0" destOrd="0" presId="urn:microsoft.com/office/officeart/2005/8/layout/bProcess3"/>
    <dgm:cxn modelId="{E19357C1-CCBD-450F-85C6-A49B030A8C18}" type="presParOf" srcId="{D40F17B7-8BB2-4492-891C-E2586257FDDA}" destId="{7D7647A1-BD99-487C-8FAB-7A61606C64A1}" srcOrd="1" destOrd="0" presId="urn:microsoft.com/office/officeart/2005/8/layout/bProcess3"/>
    <dgm:cxn modelId="{FA518BA5-718D-4996-9178-9AEB94A818AF}" type="presParOf" srcId="{7D7647A1-BD99-487C-8FAB-7A61606C64A1}" destId="{95759C97-7218-45E0-A891-EEE6E2B7DB4C}" srcOrd="0" destOrd="0" presId="urn:microsoft.com/office/officeart/2005/8/layout/bProcess3"/>
    <dgm:cxn modelId="{11CB3F93-EB28-451B-B1B7-E7ED4AB760C7}" type="presParOf" srcId="{D40F17B7-8BB2-4492-891C-E2586257FDDA}" destId="{4004238F-7F54-4657-8659-03559D65E453}" srcOrd="2" destOrd="0" presId="urn:microsoft.com/office/officeart/2005/8/layout/bProcess3"/>
    <dgm:cxn modelId="{59CE5B79-7811-4D81-B20D-69EE9D07F690}" type="presParOf" srcId="{D40F17B7-8BB2-4492-891C-E2586257FDDA}" destId="{7ED7BCA3-9ED6-49A1-B8D5-54E99F469FEE}" srcOrd="3" destOrd="0" presId="urn:microsoft.com/office/officeart/2005/8/layout/bProcess3"/>
    <dgm:cxn modelId="{5F75C77A-5C3E-4F17-A25B-E2E219748E99}" type="presParOf" srcId="{7ED7BCA3-9ED6-49A1-B8D5-54E99F469FEE}" destId="{5424005E-CAE4-462A-BA77-DB461A3143F2}" srcOrd="0" destOrd="0" presId="urn:microsoft.com/office/officeart/2005/8/layout/bProcess3"/>
    <dgm:cxn modelId="{C930C995-B6C2-46D0-A5DA-F320BF969F78}" type="presParOf" srcId="{D40F17B7-8BB2-4492-891C-E2586257FDDA}" destId="{639E886C-341D-413E-8E0D-2324D416DE7F}" srcOrd="4" destOrd="0" presId="urn:microsoft.com/office/officeart/2005/8/layout/bProcess3"/>
    <dgm:cxn modelId="{516E0D3A-1E9C-4747-99A7-AA206D304E8D}" type="presParOf" srcId="{D40F17B7-8BB2-4492-891C-E2586257FDDA}" destId="{D807FF70-66BC-4C3B-A2BD-D7B4A12EE70A}" srcOrd="5" destOrd="0" presId="urn:microsoft.com/office/officeart/2005/8/layout/bProcess3"/>
    <dgm:cxn modelId="{405C937C-1961-4F09-8550-406CF7D54D9E}" type="presParOf" srcId="{D807FF70-66BC-4C3B-A2BD-D7B4A12EE70A}" destId="{5452D8B5-DE07-4CFE-B9B1-535ECE8B898F}" srcOrd="0" destOrd="0" presId="urn:microsoft.com/office/officeart/2005/8/layout/bProcess3"/>
    <dgm:cxn modelId="{7396BA8C-D3F6-4C26-83DC-387C9616A352}" type="presParOf" srcId="{D40F17B7-8BB2-4492-891C-E2586257FDDA}" destId="{A3CD99C6-8045-4CF5-9765-93A6F2234E5A}" srcOrd="6" destOrd="0" presId="urn:microsoft.com/office/officeart/2005/8/layout/bProcess3"/>
    <dgm:cxn modelId="{BF6710BD-14EE-42C5-AC98-3FE937196BBB}" type="presParOf" srcId="{D40F17B7-8BB2-4492-891C-E2586257FDDA}" destId="{9B0FE66B-F007-415B-9327-EE519331002B}" srcOrd="7" destOrd="0" presId="urn:microsoft.com/office/officeart/2005/8/layout/bProcess3"/>
    <dgm:cxn modelId="{3940FEB7-410F-44A8-9F23-9589FE2034D1}" type="presParOf" srcId="{9B0FE66B-F007-415B-9327-EE519331002B}" destId="{50324C3D-CD6C-40CA-92DA-874C4CF0AD42}" srcOrd="0" destOrd="0" presId="urn:microsoft.com/office/officeart/2005/8/layout/bProcess3"/>
    <dgm:cxn modelId="{78C1811D-D003-4A24-9ACA-7D7F3D377316}" type="presParOf" srcId="{D40F17B7-8BB2-4492-891C-E2586257FDDA}" destId="{A88E6838-BF13-420D-BC07-DF2A8A57368A}" srcOrd="8" destOrd="0" presId="urn:microsoft.com/office/officeart/2005/8/layout/bProcess3"/>
    <dgm:cxn modelId="{FCD895D7-5950-4A56-935D-0F6230590296}" type="presParOf" srcId="{D40F17B7-8BB2-4492-891C-E2586257FDDA}" destId="{4CFACD08-F891-4FA4-8E16-9E9EEDF22220}" srcOrd="9" destOrd="0" presId="urn:microsoft.com/office/officeart/2005/8/layout/bProcess3"/>
    <dgm:cxn modelId="{C66310D9-BBDA-4857-B6CD-5746F2A74700}" type="presParOf" srcId="{4CFACD08-F891-4FA4-8E16-9E9EEDF22220}" destId="{20C4968F-5CDD-4053-BA83-FBD4E87C4596}" srcOrd="0" destOrd="0" presId="urn:microsoft.com/office/officeart/2005/8/layout/bProcess3"/>
    <dgm:cxn modelId="{64AF7B66-9C39-454A-B671-74A84CC1CEF0}" type="presParOf" srcId="{D40F17B7-8BB2-4492-891C-E2586257FDDA}" destId="{2A575A6C-5B67-4CE3-929C-F595408C32B9}" srcOrd="10" destOrd="0" presId="urn:microsoft.com/office/officeart/2005/8/layout/bProcess3"/>
    <dgm:cxn modelId="{5E617EEB-42E5-4AD4-A85C-127D4F351DF3}" type="presParOf" srcId="{D40F17B7-8BB2-4492-891C-E2586257FDDA}" destId="{A10AF76A-1C90-4E73-805B-C6A03A9357FF}" srcOrd="11" destOrd="0" presId="urn:microsoft.com/office/officeart/2005/8/layout/bProcess3"/>
    <dgm:cxn modelId="{94431DD0-F6C7-4806-AD36-7106C43BBBBA}" type="presParOf" srcId="{A10AF76A-1C90-4E73-805B-C6A03A9357FF}" destId="{9FB6AE3C-1D0B-40CA-9A52-8F09DA273504}" srcOrd="0" destOrd="0" presId="urn:microsoft.com/office/officeart/2005/8/layout/bProcess3"/>
    <dgm:cxn modelId="{023A3DE7-7C1D-4ECC-B589-7983175F7D48}" type="presParOf" srcId="{D40F17B7-8BB2-4492-891C-E2586257FDDA}" destId="{1347C829-8102-449D-8E0C-739D67300557}" srcOrd="12" destOrd="0" presId="urn:microsoft.com/office/officeart/2005/8/layout/bProcess3"/>
    <dgm:cxn modelId="{BA11E9BB-BD49-4DB6-BC13-E2C8B703CEE3}" type="presParOf" srcId="{D40F17B7-8BB2-4492-891C-E2586257FDDA}" destId="{80D8CE26-499E-4A4F-BC53-3F8755C1C7EC}" srcOrd="13" destOrd="0" presId="urn:microsoft.com/office/officeart/2005/8/layout/bProcess3"/>
    <dgm:cxn modelId="{3103E279-BC98-4E79-BAC1-763FA2D36E4A}" type="presParOf" srcId="{80D8CE26-499E-4A4F-BC53-3F8755C1C7EC}" destId="{538D5537-5C38-495B-9790-8611251B3D11}" srcOrd="0" destOrd="0" presId="urn:microsoft.com/office/officeart/2005/8/layout/bProcess3"/>
    <dgm:cxn modelId="{E82AFCC3-8FB0-4612-9853-1F11C34ED655}" type="presParOf" srcId="{D40F17B7-8BB2-4492-891C-E2586257FDDA}" destId="{DA46EAF0-BE1B-4328-9209-11EB5459D7FE}" srcOrd="14" destOrd="0" presId="urn:microsoft.com/office/officeart/2005/8/layout/bProcess3"/>
    <dgm:cxn modelId="{B31EF335-0A0C-45A9-BD72-61DC481E20C2}" type="presParOf" srcId="{D40F17B7-8BB2-4492-891C-E2586257FDDA}" destId="{F03EF51F-7327-4818-BA80-0455426BAAD9}" srcOrd="15" destOrd="0" presId="urn:microsoft.com/office/officeart/2005/8/layout/bProcess3"/>
    <dgm:cxn modelId="{129C9D9C-FF6A-4149-9B75-E88F6A842781}" type="presParOf" srcId="{F03EF51F-7327-4818-BA80-0455426BAAD9}" destId="{75807259-9CCB-42F9-86BD-F80D1F6E6A48}" srcOrd="0" destOrd="0" presId="urn:microsoft.com/office/officeart/2005/8/layout/bProcess3"/>
    <dgm:cxn modelId="{C593D89A-2AE8-455E-B18A-C92431226473}" type="presParOf" srcId="{D40F17B7-8BB2-4492-891C-E2586257FDDA}" destId="{CFE63438-1A31-4D2E-BF49-B1CDD33A4211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589982-E5A5-4D3B-8E6D-22271CCB73A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83998-19EF-400E-9535-97A037CF4917}">
      <dgm:prSet/>
      <dgm:spPr/>
      <dgm:t>
        <a:bodyPr/>
        <a:lstStyle/>
        <a:p>
          <a:r>
            <a:rPr lang="en-US" smtClean="0"/>
            <a:t>Hiring/Host Department</a:t>
          </a:r>
          <a:endParaRPr lang="en-US"/>
        </a:p>
      </dgm:t>
    </dgm:pt>
    <dgm:pt modelId="{D6145547-5289-4A4C-847E-2CCFF1C6CCC7}" type="parTrans" cxnId="{947189F0-56B9-4869-A1C4-8FBA99932C13}">
      <dgm:prSet/>
      <dgm:spPr/>
      <dgm:t>
        <a:bodyPr/>
        <a:lstStyle/>
        <a:p>
          <a:endParaRPr lang="en-US"/>
        </a:p>
      </dgm:t>
    </dgm:pt>
    <dgm:pt modelId="{4CBBC689-9C88-4DD3-A8CB-27B105E6BBCA}" type="sibTrans" cxnId="{947189F0-56B9-4869-A1C4-8FBA99932C13}">
      <dgm:prSet/>
      <dgm:spPr/>
      <dgm:t>
        <a:bodyPr/>
        <a:lstStyle/>
        <a:p>
          <a:endParaRPr lang="en-US"/>
        </a:p>
      </dgm:t>
    </dgm:pt>
    <dgm:pt modelId="{3F228317-3347-4C8B-A6E7-3495E6AF12D3}">
      <dgm:prSet custT="1"/>
      <dgm:spPr/>
      <dgm:t>
        <a:bodyPr/>
        <a:lstStyle/>
        <a:p>
          <a:r>
            <a:rPr lang="en-US" sz="1200" dirty="0" smtClean="0"/>
            <a:t>(1) Student Intern Program Information</a:t>
          </a:r>
          <a:endParaRPr lang="en-US" sz="1200" dirty="0"/>
        </a:p>
      </dgm:t>
    </dgm:pt>
    <dgm:pt modelId="{61A67899-9CB1-418D-BA5C-6FC0961F590F}" type="parTrans" cxnId="{4B9314CC-7AB7-40D9-82C7-F9917A16029C}">
      <dgm:prSet/>
      <dgm:spPr/>
      <dgm:t>
        <a:bodyPr/>
        <a:lstStyle/>
        <a:p>
          <a:endParaRPr lang="en-US"/>
        </a:p>
      </dgm:t>
    </dgm:pt>
    <dgm:pt modelId="{B885AD72-BF17-4C68-98FA-D4E101F896E4}" type="sibTrans" cxnId="{4B9314CC-7AB7-40D9-82C7-F9917A16029C}">
      <dgm:prSet/>
      <dgm:spPr/>
      <dgm:t>
        <a:bodyPr/>
        <a:lstStyle/>
        <a:p>
          <a:endParaRPr lang="en-US"/>
        </a:p>
      </dgm:t>
    </dgm:pt>
    <dgm:pt modelId="{31E737F1-9325-49BA-B670-B8DAD8DE3D95}">
      <dgm:prSet custT="1"/>
      <dgm:spPr/>
      <dgm:t>
        <a:bodyPr/>
        <a:lstStyle/>
        <a:p>
          <a:r>
            <a:rPr lang="en-US" sz="1200" dirty="0" smtClean="0"/>
            <a:t>(3) Home Institution Certification</a:t>
          </a:r>
          <a:endParaRPr lang="en-US" sz="1200" dirty="0"/>
        </a:p>
      </dgm:t>
    </dgm:pt>
    <dgm:pt modelId="{B710945B-5F25-4319-9D7B-C65075DA0FE0}" type="parTrans" cxnId="{CEF8EA7E-8446-42AA-8F45-AEF55337B9AD}">
      <dgm:prSet/>
      <dgm:spPr/>
      <dgm:t>
        <a:bodyPr/>
        <a:lstStyle/>
        <a:p>
          <a:endParaRPr lang="en-US"/>
        </a:p>
      </dgm:t>
    </dgm:pt>
    <dgm:pt modelId="{84F0C956-E99A-4ED3-8057-06E563F5C8D7}" type="sibTrans" cxnId="{CEF8EA7E-8446-42AA-8F45-AEF55337B9AD}">
      <dgm:prSet/>
      <dgm:spPr/>
      <dgm:t>
        <a:bodyPr/>
        <a:lstStyle/>
        <a:p>
          <a:endParaRPr lang="en-US"/>
        </a:p>
      </dgm:t>
    </dgm:pt>
    <dgm:pt modelId="{96DF551D-3EF2-4242-8D45-E137AA4C1CAE}">
      <dgm:prSet custT="1"/>
      <dgm:spPr/>
      <dgm:t>
        <a:bodyPr/>
        <a:lstStyle/>
        <a:p>
          <a:r>
            <a:rPr lang="en-US" sz="1200" dirty="0" smtClean="0"/>
            <a:t>J </a:t>
          </a:r>
          <a:r>
            <a:rPr lang="en-US" sz="1200" dirty="0" smtClean="0"/>
            <a:t>Export Control Verification</a:t>
          </a:r>
          <a:endParaRPr lang="en-US" sz="1200" dirty="0"/>
        </a:p>
      </dgm:t>
    </dgm:pt>
    <dgm:pt modelId="{BE23E897-0275-4A54-9315-7AD0C39761E5}" type="parTrans" cxnId="{C4E2489B-65EF-4E5D-9CC8-113D04EB9B78}">
      <dgm:prSet/>
      <dgm:spPr/>
      <dgm:t>
        <a:bodyPr/>
        <a:lstStyle/>
        <a:p>
          <a:endParaRPr lang="en-US"/>
        </a:p>
      </dgm:t>
    </dgm:pt>
    <dgm:pt modelId="{E9B5FC2A-6069-4E5B-B3A4-8E846C70DE10}" type="sibTrans" cxnId="{C4E2489B-65EF-4E5D-9CC8-113D04EB9B78}">
      <dgm:prSet/>
      <dgm:spPr/>
      <dgm:t>
        <a:bodyPr/>
        <a:lstStyle/>
        <a:p>
          <a:endParaRPr lang="en-US"/>
        </a:p>
      </dgm:t>
    </dgm:pt>
    <dgm:pt modelId="{7E179E90-E3DE-46BB-A2A6-752351F80E3E}">
      <dgm:prSet/>
      <dgm:spPr/>
      <dgm:t>
        <a:bodyPr/>
        <a:lstStyle/>
        <a:p>
          <a:r>
            <a:rPr lang="en-US" dirty="0" smtClean="0"/>
            <a:t>P.I./Faculty </a:t>
          </a:r>
          <a:r>
            <a:rPr lang="en-US" dirty="0" smtClean="0"/>
            <a:t>Host/OLA </a:t>
          </a:r>
          <a:endParaRPr lang="en-US" dirty="0"/>
        </a:p>
      </dgm:t>
    </dgm:pt>
    <dgm:pt modelId="{BD06DA17-B3FB-473E-A678-B2F84167F768}" type="parTrans" cxnId="{BF710480-DE45-45A4-8899-F4A56E03A195}">
      <dgm:prSet/>
      <dgm:spPr/>
      <dgm:t>
        <a:bodyPr/>
        <a:lstStyle/>
        <a:p>
          <a:endParaRPr lang="en-US"/>
        </a:p>
      </dgm:t>
    </dgm:pt>
    <dgm:pt modelId="{9D7FF6F1-9C05-4B00-8AA4-7181DFC4C434}" type="sibTrans" cxnId="{BF710480-DE45-45A4-8899-F4A56E03A195}">
      <dgm:prSet/>
      <dgm:spPr/>
      <dgm:t>
        <a:bodyPr/>
        <a:lstStyle/>
        <a:p>
          <a:endParaRPr lang="en-US"/>
        </a:p>
      </dgm:t>
    </dgm:pt>
    <dgm:pt modelId="{7063352F-19A3-46EC-B937-BD30040E7F19}">
      <dgm:prSet custT="1"/>
      <dgm:spPr/>
      <dgm:t>
        <a:bodyPr/>
        <a:lstStyle/>
        <a:p>
          <a:r>
            <a:rPr lang="en-US" sz="1200" dirty="0" smtClean="0"/>
            <a:t>(1) 2nd </a:t>
          </a:r>
          <a:r>
            <a:rPr lang="en-US" sz="1200" dirty="0" smtClean="0"/>
            <a:t>Approver </a:t>
          </a:r>
          <a:r>
            <a:rPr lang="en-US" sz="1200" dirty="0" smtClean="0"/>
            <a:t>for Program Information- Host Responsibility</a:t>
          </a:r>
          <a:endParaRPr lang="en-US" sz="1200" dirty="0"/>
        </a:p>
      </dgm:t>
    </dgm:pt>
    <dgm:pt modelId="{7CA04B51-FA6E-4D63-A8A5-4C2BFA750E23}" type="parTrans" cxnId="{B6A416FB-7DE9-4F40-A42A-65220EEF4B02}">
      <dgm:prSet/>
      <dgm:spPr/>
      <dgm:t>
        <a:bodyPr/>
        <a:lstStyle/>
        <a:p>
          <a:endParaRPr lang="en-US"/>
        </a:p>
      </dgm:t>
    </dgm:pt>
    <dgm:pt modelId="{683E4429-5D29-4A27-B1E6-D5462E64C87F}" type="sibTrans" cxnId="{B6A416FB-7DE9-4F40-A42A-65220EEF4B02}">
      <dgm:prSet/>
      <dgm:spPr/>
      <dgm:t>
        <a:bodyPr/>
        <a:lstStyle/>
        <a:p>
          <a:endParaRPr lang="en-US"/>
        </a:p>
      </dgm:t>
    </dgm:pt>
    <dgm:pt modelId="{612F30B1-FA55-4436-BCDD-EDD8C37D4655}">
      <dgm:prSet/>
      <dgm:spPr/>
      <dgm:t>
        <a:bodyPr/>
        <a:lstStyle/>
        <a:p>
          <a:r>
            <a:rPr lang="en-US" dirty="0" smtClean="0"/>
            <a:t>Student Intern</a:t>
          </a:r>
          <a:endParaRPr lang="en-US" dirty="0"/>
        </a:p>
      </dgm:t>
    </dgm:pt>
    <dgm:pt modelId="{EF76C97E-1D2E-4581-9E4B-D92B7D491E67}" type="parTrans" cxnId="{0233F4BE-9F7E-4235-97DB-A94C7DFD5910}">
      <dgm:prSet/>
      <dgm:spPr/>
      <dgm:t>
        <a:bodyPr/>
        <a:lstStyle/>
        <a:p>
          <a:endParaRPr lang="en-US"/>
        </a:p>
      </dgm:t>
    </dgm:pt>
    <dgm:pt modelId="{0EB9372B-1D7D-4EA4-9B6D-623BDB048E2A}" type="sibTrans" cxnId="{0233F4BE-9F7E-4235-97DB-A94C7DFD5910}">
      <dgm:prSet/>
      <dgm:spPr/>
      <dgm:t>
        <a:bodyPr/>
        <a:lstStyle/>
        <a:p>
          <a:endParaRPr lang="en-US"/>
        </a:p>
      </dgm:t>
    </dgm:pt>
    <dgm:pt modelId="{6E7A5630-F70A-4423-BC5C-3BF8707033D4}">
      <dgm:prSet custT="1"/>
      <dgm:spPr/>
      <dgm:t>
        <a:bodyPr/>
        <a:lstStyle/>
        <a:p>
          <a:r>
            <a:rPr lang="en-US" sz="1200" dirty="0" smtClean="0"/>
            <a:t>(2) Student Intern Applicant </a:t>
          </a:r>
          <a:r>
            <a:rPr lang="en-US" sz="1200" dirty="0" smtClean="0"/>
            <a:t>Information &amp; Evidence of English Language proficiency</a:t>
          </a:r>
          <a:endParaRPr lang="en-US" sz="1200" dirty="0"/>
        </a:p>
      </dgm:t>
    </dgm:pt>
    <dgm:pt modelId="{757A506E-2189-4F02-8CE7-A52464C7AA69}" type="parTrans" cxnId="{9FBA3E0A-B624-4158-82B7-D1D1C73B73AE}">
      <dgm:prSet/>
      <dgm:spPr/>
      <dgm:t>
        <a:bodyPr/>
        <a:lstStyle/>
        <a:p>
          <a:endParaRPr lang="en-US"/>
        </a:p>
      </dgm:t>
    </dgm:pt>
    <dgm:pt modelId="{6E5A3514-5464-461E-9B24-1880E746FBD3}" type="sibTrans" cxnId="{9FBA3E0A-B624-4158-82B7-D1D1C73B73AE}">
      <dgm:prSet/>
      <dgm:spPr/>
      <dgm:t>
        <a:bodyPr/>
        <a:lstStyle/>
        <a:p>
          <a:endParaRPr lang="en-US"/>
        </a:p>
      </dgm:t>
    </dgm:pt>
    <dgm:pt modelId="{F1FCFC7C-BEAF-4649-9318-092CF4756894}">
      <dgm:prSet custT="1"/>
      <dgm:spPr/>
      <dgm:t>
        <a:bodyPr/>
        <a:lstStyle/>
        <a:p>
          <a:r>
            <a:rPr lang="en-US" sz="1200" dirty="0" smtClean="0"/>
            <a:t>Post </a:t>
          </a:r>
          <a:r>
            <a:rPr lang="en-US" sz="1200" dirty="0" smtClean="0"/>
            <a:t>Arrival complete </a:t>
          </a:r>
          <a:r>
            <a:rPr lang="en-US" sz="1200" dirty="0" err="1" smtClean="0"/>
            <a:t>iStart</a:t>
          </a:r>
          <a:r>
            <a:rPr lang="en-US" sz="1200" dirty="0" smtClean="0"/>
            <a:t> J intern check-in  </a:t>
          </a:r>
          <a:endParaRPr lang="en-US" sz="1200" dirty="0"/>
        </a:p>
      </dgm:t>
    </dgm:pt>
    <dgm:pt modelId="{20C008B4-80F4-4666-9D39-074C1041D551}" type="parTrans" cxnId="{EFA20B1D-0AB2-4A61-811D-5616B53720A6}">
      <dgm:prSet/>
      <dgm:spPr/>
      <dgm:t>
        <a:bodyPr/>
        <a:lstStyle/>
        <a:p>
          <a:endParaRPr lang="en-US"/>
        </a:p>
      </dgm:t>
    </dgm:pt>
    <dgm:pt modelId="{CFBE764A-358B-4992-8AC7-A39E950CFD1B}" type="sibTrans" cxnId="{EFA20B1D-0AB2-4A61-811D-5616B53720A6}">
      <dgm:prSet/>
      <dgm:spPr/>
      <dgm:t>
        <a:bodyPr/>
        <a:lstStyle/>
        <a:p>
          <a:endParaRPr lang="en-US"/>
        </a:p>
      </dgm:t>
    </dgm:pt>
    <dgm:pt modelId="{9110DB09-DCDB-455E-B288-4B5603CBBFC2}">
      <dgm:prSet/>
      <dgm:spPr/>
      <dgm:t>
        <a:bodyPr/>
        <a:lstStyle/>
        <a:p>
          <a:r>
            <a:rPr lang="en-US" dirty="0" smtClean="0"/>
            <a:t>HR Manager</a:t>
          </a:r>
          <a:endParaRPr lang="en-US" dirty="0"/>
        </a:p>
      </dgm:t>
    </dgm:pt>
    <dgm:pt modelId="{B5BF5B44-89F9-464A-A8AD-98A4C21E6FBD}" type="parTrans" cxnId="{AFA183F1-BCAC-4668-8090-1AACB03487B1}">
      <dgm:prSet/>
      <dgm:spPr/>
      <dgm:t>
        <a:bodyPr/>
        <a:lstStyle/>
        <a:p>
          <a:endParaRPr lang="en-US"/>
        </a:p>
      </dgm:t>
    </dgm:pt>
    <dgm:pt modelId="{DB63E717-5B53-4251-B6A6-12724FED9050}" type="sibTrans" cxnId="{AFA183F1-BCAC-4668-8090-1AACB03487B1}">
      <dgm:prSet/>
      <dgm:spPr/>
      <dgm:t>
        <a:bodyPr/>
        <a:lstStyle/>
        <a:p>
          <a:endParaRPr lang="en-US"/>
        </a:p>
      </dgm:t>
    </dgm:pt>
    <dgm:pt modelId="{A7A1C81A-90A4-4FB9-83D9-20F3B61D7319}">
      <dgm:prSet/>
      <dgm:spPr/>
      <dgm:t>
        <a:bodyPr/>
        <a:lstStyle/>
        <a:p>
          <a:r>
            <a:rPr lang="en-US" dirty="0" smtClean="0"/>
            <a:t>GT Language Institute</a:t>
          </a:r>
          <a:endParaRPr lang="en-US" dirty="0"/>
        </a:p>
      </dgm:t>
    </dgm:pt>
    <dgm:pt modelId="{BFF7A947-968A-4717-831C-C8D6AC0F8801}" type="parTrans" cxnId="{3CEA4033-EC35-4393-906F-F573A262D2C5}">
      <dgm:prSet/>
      <dgm:spPr/>
      <dgm:t>
        <a:bodyPr/>
        <a:lstStyle/>
        <a:p>
          <a:endParaRPr lang="en-US"/>
        </a:p>
      </dgm:t>
    </dgm:pt>
    <dgm:pt modelId="{E1F3920A-A94F-4B35-A2D3-277E368B8C6C}" type="sibTrans" cxnId="{3CEA4033-EC35-4393-906F-F573A262D2C5}">
      <dgm:prSet/>
      <dgm:spPr/>
      <dgm:t>
        <a:bodyPr/>
        <a:lstStyle/>
        <a:p>
          <a:endParaRPr lang="en-US"/>
        </a:p>
      </dgm:t>
    </dgm:pt>
    <dgm:pt modelId="{D4AD41ED-86D0-425B-A97D-0FDDFB2227D7}">
      <dgm:prSet custT="1"/>
      <dgm:spPr/>
      <dgm:t>
        <a:bodyPr/>
        <a:lstStyle/>
        <a:p>
          <a:r>
            <a:rPr lang="en-US" sz="1200" dirty="0" smtClean="0"/>
            <a:t>(2) Applicant Information </a:t>
          </a:r>
          <a:endParaRPr lang="en-US" sz="1200" dirty="0"/>
        </a:p>
      </dgm:t>
    </dgm:pt>
    <dgm:pt modelId="{292BD1D3-DAAE-4BB0-A55C-2C8AF7F81C3C}" type="parTrans" cxnId="{F8F8204E-34E5-4C6A-8820-3584FA1D10D4}">
      <dgm:prSet/>
      <dgm:spPr/>
      <dgm:t>
        <a:bodyPr/>
        <a:lstStyle/>
        <a:p>
          <a:endParaRPr lang="en-US"/>
        </a:p>
      </dgm:t>
    </dgm:pt>
    <dgm:pt modelId="{026ECC52-A05E-4082-8D27-B0F184A32AF2}" type="sibTrans" cxnId="{F8F8204E-34E5-4C6A-8820-3584FA1D10D4}">
      <dgm:prSet/>
      <dgm:spPr/>
      <dgm:t>
        <a:bodyPr/>
        <a:lstStyle/>
        <a:p>
          <a:endParaRPr lang="en-US"/>
        </a:p>
      </dgm:t>
    </dgm:pt>
    <dgm:pt modelId="{98477293-A046-4945-A2E8-87F7EECD3E09}" type="pres">
      <dgm:prSet presAssocID="{53589982-E5A5-4D3B-8E6D-22271CCB73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0273C1-ADB2-49F3-AD5E-4A7D24997AB5}" type="pres">
      <dgm:prSet presAssocID="{FEE83998-19EF-400E-9535-97A037CF4917}" presName="composite" presStyleCnt="0"/>
      <dgm:spPr/>
    </dgm:pt>
    <dgm:pt modelId="{404ED4D3-FDDA-44F0-A7BB-8232E6B42591}" type="pres">
      <dgm:prSet presAssocID="{FEE83998-19EF-400E-9535-97A037CF4917}" presName="bentUpArrow1" presStyleLbl="alignImgPlace1" presStyleIdx="0" presStyleCnt="4" custLinFactNeighborX="17335" custLinFactNeighborY="-21966"/>
      <dgm:spPr/>
    </dgm:pt>
    <dgm:pt modelId="{7B53E10D-78B5-4ABD-9390-F5C7429B230A}" type="pres">
      <dgm:prSet presAssocID="{FEE83998-19EF-400E-9535-97A037CF4917}" presName="ParentText" presStyleLbl="node1" presStyleIdx="0" presStyleCnt="5" custLinFactNeighborX="-5406" custLinFactNeighborY="-25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E798-A2E5-4B3F-B2C2-A995E0608A12}" type="pres">
      <dgm:prSet presAssocID="{FEE83998-19EF-400E-9535-97A037CF4917}" presName="ChildText" presStyleLbl="revTx" presStyleIdx="0" presStyleCnt="5" custScaleX="389754" custScaleY="114573" custLinFactX="42280" custLinFactNeighborX="100000" custLinFactNeighborY="-25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1433-97CE-47C4-AC2D-719546B7D606}" type="pres">
      <dgm:prSet presAssocID="{4CBBC689-9C88-4DD3-A8CB-27B105E6BBCA}" presName="sibTrans" presStyleCnt="0"/>
      <dgm:spPr/>
    </dgm:pt>
    <dgm:pt modelId="{FEC668CC-2846-448E-A4BF-86BEEEDEB3CE}" type="pres">
      <dgm:prSet presAssocID="{7E179E90-E3DE-46BB-A2A6-752351F80E3E}" presName="composite" presStyleCnt="0"/>
      <dgm:spPr/>
    </dgm:pt>
    <dgm:pt modelId="{705928B1-42A5-4E7D-B6BA-145D6D05AAED}" type="pres">
      <dgm:prSet presAssocID="{7E179E90-E3DE-46BB-A2A6-752351F80E3E}" presName="bentUpArrow1" presStyleLbl="alignImgPlace1" presStyleIdx="1" presStyleCnt="4"/>
      <dgm:spPr/>
    </dgm:pt>
    <dgm:pt modelId="{60D91A39-CBEB-4F51-BDEF-05757641411F}" type="pres">
      <dgm:prSet presAssocID="{7E179E90-E3DE-46BB-A2A6-752351F80E3E}" presName="ParentText" presStyleLbl="node1" presStyleIdx="1" presStyleCnt="5" custLinFactNeighborX="-38336" custLinFactNeighborY="-63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C6F3B-508F-4A9F-81D8-AE30668E2255}" type="pres">
      <dgm:prSet presAssocID="{7E179E90-E3DE-46BB-A2A6-752351F80E3E}" presName="ChildText" presStyleLbl="revTx" presStyleIdx="1" presStyleCnt="5" custScaleX="249961" custLinFactNeighborX="27106" custLinFactNeighborY="-9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73660-1102-4192-A438-BEC982B3FCA9}" type="pres">
      <dgm:prSet presAssocID="{9D7FF6F1-9C05-4B00-8AA4-7181DFC4C434}" presName="sibTrans" presStyleCnt="0"/>
      <dgm:spPr/>
    </dgm:pt>
    <dgm:pt modelId="{63D2BF6E-FD23-485F-AA2A-8224999B28CD}" type="pres">
      <dgm:prSet presAssocID="{9110DB09-DCDB-455E-B288-4B5603CBBFC2}" presName="composite" presStyleCnt="0"/>
      <dgm:spPr/>
    </dgm:pt>
    <dgm:pt modelId="{29475F56-09E2-4044-836B-E4876564789D}" type="pres">
      <dgm:prSet presAssocID="{9110DB09-DCDB-455E-B288-4B5603CBBFC2}" presName="bentUpArrow1" presStyleLbl="alignImgPlace1" presStyleIdx="2" presStyleCnt="4" custLinFactNeighborX="-21920" custLinFactNeighborY="13617"/>
      <dgm:spPr/>
    </dgm:pt>
    <dgm:pt modelId="{E8BD19A2-71A1-49C2-A0ED-774A6EE046C9}" type="pres">
      <dgm:prSet presAssocID="{9110DB09-DCDB-455E-B288-4B5603CBBFC2}" presName="ParentText" presStyleLbl="node1" presStyleIdx="2" presStyleCnt="5" custLinFactNeighborX="-53354" custLinFactNeighborY="2277">
        <dgm:presLayoutVars>
          <dgm:chMax val="1"/>
          <dgm:chPref val="1"/>
          <dgm:bulletEnabled val="1"/>
        </dgm:presLayoutVars>
      </dgm:prSet>
      <dgm:spPr/>
    </dgm:pt>
    <dgm:pt modelId="{4DA9157A-A19D-4FF4-A779-945409451C9D}" type="pres">
      <dgm:prSet presAssocID="{9110DB09-DCDB-455E-B288-4B5603CBBFC2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121C2B8-6CBF-42A3-AF98-C60F69573217}" type="pres">
      <dgm:prSet presAssocID="{DB63E717-5B53-4251-B6A6-12724FED9050}" presName="sibTrans" presStyleCnt="0"/>
      <dgm:spPr/>
    </dgm:pt>
    <dgm:pt modelId="{BCCAE427-D578-41B8-A2B3-2A36913B4DC2}" type="pres">
      <dgm:prSet presAssocID="{A7A1C81A-90A4-4FB9-83D9-20F3B61D7319}" presName="composite" presStyleCnt="0"/>
      <dgm:spPr/>
    </dgm:pt>
    <dgm:pt modelId="{22285632-B696-4209-87F5-968DC7930DCC}" type="pres">
      <dgm:prSet presAssocID="{A7A1C81A-90A4-4FB9-83D9-20F3B61D7319}" presName="bentUpArrow1" presStyleLbl="alignImgPlace1" presStyleIdx="3" presStyleCnt="4" custLinFactNeighborX="-40281" custLinFactNeighborY="24968"/>
      <dgm:spPr/>
    </dgm:pt>
    <dgm:pt modelId="{B479EFB3-E5BD-43E3-88F5-68CCCD4A1E3C}" type="pres">
      <dgm:prSet presAssocID="{A7A1C81A-90A4-4FB9-83D9-20F3B61D7319}" presName="ParentText" presStyleLbl="node1" presStyleIdx="3" presStyleCnt="5" custLinFactNeighborX="-64734" custLinFactNeighborY="108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DC867-E3BD-49A6-8381-CC162282280B}" type="pres">
      <dgm:prSet presAssocID="{A7A1C81A-90A4-4FB9-83D9-20F3B61D731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6F202CB-2B36-4F23-B076-65F01A5110D4}" type="pres">
      <dgm:prSet presAssocID="{E1F3920A-A94F-4B35-A2D3-277E368B8C6C}" presName="sibTrans" presStyleCnt="0"/>
      <dgm:spPr/>
    </dgm:pt>
    <dgm:pt modelId="{7C5E063B-E3F8-4AEA-81FC-EB39D006647D}" type="pres">
      <dgm:prSet presAssocID="{612F30B1-FA55-4436-BCDD-EDD8C37D4655}" presName="composite" presStyleCnt="0"/>
      <dgm:spPr/>
    </dgm:pt>
    <dgm:pt modelId="{19911E5D-247B-4FF1-B345-5607FB81B51A}" type="pres">
      <dgm:prSet presAssocID="{612F30B1-FA55-4436-BCDD-EDD8C37D4655}" presName="ParentText" presStyleLbl="node1" presStyleIdx="4" presStyleCnt="5" custLinFactNeighborX="-81511" custLinFactNeighborY="188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78DCA-5CC4-4AA7-87A3-496571AEC0FC}" type="pres">
      <dgm:prSet presAssocID="{612F30B1-FA55-4436-BCDD-EDD8C37D4655}" presName="FinalChildText" presStyleLbl="revTx" presStyleIdx="4" presStyleCnt="5" custScaleX="290992" custScaleY="157666" custLinFactNeighborX="-18985" custLinFactNeighborY="17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29A8C-0862-44E9-81A3-C517D074584E}" type="presOf" srcId="{7E179E90-E3DE-46BB-A2A6-752351F80E3E}" destId="{60D91A39-CBEB-4F51-BDEF-05757641411F}" srcOrd="0" destOrd="0" presId="urn:microsoft.com/office/officeart/2005/8/layout/StepDownProcess"/>
    <dgm:cxn modelId="{A75412EA-3700-412D-AB3E-C9D6D8D40189}" type="presOf" srcId="{D4AD41ED-86D0-425B-A97D-0FDDFB2227D7}" destId="{0553E798-A2E5-4B3F-B2C2-A995E0608A12}" srcOrd="0" destOrd="1" presId="urn:microsoft.com/office/officeart/2005/8/layout/StepDownProcess"/>
    <dgm:cxn modelId="{3252EB4D-BEBF-4AAD-AA6E-5B824CEA21C7}" type="presOf" srcId="{96DF551D-3EF2-4242-8D45-E137AA4C1CAE}" destId="{0553E798-A2E5-4B3F-B2C2-A995E0608A12}" srcOrd="0" destOrd="3" presId="urn:microsoft.com/office/officeart/2005/8/layout/StepDownProcess"/>
    <dgm:cxn modelId="{9FBA3E0A-B624-4158-82B7-D1D1C73B73AE}" srcId="{612F30B1-FA55-4436-BCDD-EDD8C37D4655}" destId="{6E7A5630-F70A-4423-BC5C-3BF8707033D4}" srcOrd="0" destOrd="0" parTransId="{757A506E-2189-4F02-8CE7-A52464C7AA69}" sibTransId="{6E5A3514-5464-461E-9B24-1880E746FBD3}"/>
    <dgm:cxn modelId="{8483012A-5B83-4E7F-BCF2-A1494BDF173A}" type="presOf" srcId="{53589982-E5A5-4D3B-8E6D-22271CCB73A5}" destId="{98477293-A046-4945-A2E8-87F7EECD3E09}" srcOrd="0" destOrd="0" presId="urn:microsoft.com/office/officeart/2005/8/layout/StepDownProcess"/>
    <dgm:cxn modelId="{7FF83962-A11B-4A07-972F-635023F62154}" type="presOf" srcId="{A7A1C81A-90A4-4FB9-83D9-20F3B61D7319}" destId="{B479EFB3-E5BD-43E3-88F5-68CCCD4A1E3C}" srcOrd="0" destOrd="0" presId="urn:microsoft.com/office/officeart/2005/8/layout/StepDownProcess"/>
    <dgm:cxn modelId="{1B968B19-017D-4622-BB9F-7FB303ED4361}" type="presOf" srcId="{3F228317-3347-4C8B-A6E7-3495E6AF12D3}" destId="{0553E798-A2E5-4B3F-B2C2-A995E0608A12}" srcOrd="0" destOrd="0" presId="urn:microsoft.com/office/officeart/2005/8/layout/StepDownProcess"/>
    <dgm:cxn modelId="{57B74312-21DC-423E-A769-12227868AF52}" type="presOf" srcId="{F1FCFC7C-BEAF-4649-9318-092CF4756894}" destId="{B6178DCA-5CC4-4AA7-87A3-496571AEC0FC}" srcOrd="0" destOrd="1" presId="urn:microsoft.com/office/officeart/2005/8/layout/StepDownProcess"/>
    <dgm:cxn modelId="{2B296C51-39E1-4BBB-B53B-1C4DEC80E0B3}" type="presOf" srcId="{FEE83998-19EF-400E-9535-97A037CF4917}" destId="{7B53E10D-78B5-4ABD-9390-F5C7429B230A}" srcOrd="0" destOrd="0" presId="urn:microsoft.com/office/officeart/2005/8/layout/StepDownProcess"/>
    <dgm:cxn modelId="{87BA48FE-E74E-491E-A58D-C91E6874BCAA}" type="presOf" srcId="{7063352F-19A3-46EC-B937-BD30040E7F19}" destId="{4DEC6F3B-508F-4A9F-81D8-AE30668E2255}" srcOrd="0" destOrd="0" presId="urn:microsoft.com/office/officeart/2005/8/layout/StepDownProcess"/>
    <dgm:cxn modelId="{4B9314CC-7AB7-40D9-82C7-F9917A16029C}" srcId="{FEE83998-19EF-400E-9535-97A037CF4917}" destId="{3F228317-3347-4C8B-A6E7-3495E6AF12D3}" srcOrd="0" destOrd="0" parTransId="{61A67899-9CB1-418D-BA5C-6FC0961F590F}" sibTransId="{B885AD72-BF17-4C68-98FA-D4E101F896E4}"/>
    <dgm:cxn modelId="{947189F0-56B9-4869-A1C4-8FBA99932C13}" srcId="{53589982-E5A5-4D3B-8E6D-22271CCB73A5}" destId="{FEE83998-19EF-400E-9535-97A037CF4917}" srcOrd="0" destOrd="0" parTransId="{D6145547-5289-4A4C-847E-2CCFF1C6CCC7}" sibTransId="{4CBBC689-9C88-4DD3-A8CB-27B105E6BBCA}"/>
    <dgm:cxn modelId="{AFA183F1-BCAC-4668-8090-1AACB03487B1}" srcId="{53589982-E5A5-4D3B-8E6D-22271CCB73A5}" destId="{9110DB09-DCDB-455E-B288-4B5603CBBFC2}" srcOrd="2" destOrd="0" parTransId="{B5BF5B44-89F9-464A-A8AD-98A4C21E6FBD}" sibTransId="{DB63E717-5B53-4251-B6A6-12724FED9050}"/>
    <dgm:cxn modelId="{F8F8204E-34E5-4C6A-8820-3584FA1D10D4}" srcId="{FEE83998-19EF-400E-9535-97A037CF4917}" destId="{D4AD41ED-86D0-425B-A97D-0FDDFB2227D7}" srcOrd="1" destOrd="0" parTransId="{292BD1D3-DAAE-4BB0-A55C-2C8AF7F81C3C}" sibTransId="{026ECC52-A05E-4082-8D27-B0F184A32AF2}"/>
    <dgm:cxn modelId="{CEF8EA7E-8446-42AA-8F45-AEF55337B9AD}" srcId="{FEE83998-19EF-400E-9535-97A037CF4917}" destId="{31E737F1-9325-49BA-B670-B8DAD8DE3D95}" srcOrd="2" destOrd="0" parTransId="{B710945B-5F25-4319-9D7B-C65075DA0FE0}" sibTransId="{84F0C956-E99A-4ED3-8057-06E563F5C8D7}"/>
    <dgm:cxn modelId="{D4BCC549-E852-41BF-AF5E-3C76E5BD1CAD}" type="presOf" srcId="{612F30B1-FA55-4436-BCDD-EDD8C37D4655}" destId="{19911E5D-247B-4FF1-B345-5607FB81B51A}" srcOrd="0" destOrd="0" presId="urn:microsoft.com/office/officeart/2005/8/layout/StepDownProcess"/>
    <dgm:cxn modelId="{C4E2489B-65EF-4E5D-9CC8-113D04EB9B78}" srcId="{FEE83998-19EF-400E-9535-97A037CF4917}" destId="{96DF551D-3EF2-4242-8D45-E137AA4C1CAE}" srcOrd="3" destOrd="0" parTransId="{BE23E897-0275-4A54-9315-7AD0C39761E5}" sibTransId="{E9B5FC2A-6069-4E5B-B3A4-8E846C70DE10}"/>
    <dgm:cxn modelId="{EFA20B1D-0AB2-4A61-811D-5616B53720A6}" srcId="{612F30B1-FA55-4436-BCDD-EDD8C37D4655}" destId="{F1FCFC7C-BEAF-4649-9318-092CF4756894}" srcOrd="1" destOrd="0" parTransId="{20C008B4-80F4-4666-9D39-074C1041D551}" sibTransId="{CFBE764A-358B-4992-8AC7-A39E950CFD1B}"/>
    <dgm:cxn modelId="{B6A416FB-7DE9-4F40-A42A-65220EEF4B02}" srcId="{7E179E90-E3DE-46BB-A2A6-752351F80E3E}" destId="{7063352F-19A3-46EC-B937-BD30040E7F19}" srcOrd="0" destOrd="0" parTransId="{7CA04B51-FA6E-4D63-A8A5-4C2BFA750E23}" sibTransId="{683E4429-5D29-4A27-B1E6-D5462E64C87F}"/>
    <dgm:cxn modelId="{E9476935-AD09-4BF6-ACC7-DE96EEC7AAF5}" type="presOf" srcId="{6E7A5630-F70A-4423-BC5C-3BF8707033D4}" destId="{B6178DCA-5CC4-4AA7-87A3-496571AEC0FC}" srcOrd="0" destOrd="0" presId="urn:microsoft.com/office/officeart/2005/8/layout/StepDownProcess"/>
    <dgm:cxn modelId="{AAE1DC37-C7C3-4085-ACA1-85D75F4C876C}" type="presOf" srcId="{31E737F1-9325-49BA-B670-B8DAD8DE3D95}" destId="{0553E798-A2E5-4B3F-B2C2-A995E0608A12}" srcOrd="0" destOrd="2" presId="urn:microsoft.com/office/officeart/2005/8/layout/StepDownProcess"/>
    <dgm:cxn modelId="{2487A43A-D864-49E5-90C9-DA66E53A8E0C}" type="presOf" srcId="{9110DB09-DCDB-455E-B288-4B5603CBBFC2}" destId="{E8BD19A2-71A1-49C2-A0ED-774A6EE046C9}" srcOrd="0" destOrd="0" presId="urn:microsoft.com/office/officeart/2005/8/layout/StepDownProcess"/>
    <dgm:cxn modelId="{0233F4BE-9F7E-4235-97DB-A94C7DFD5910}" srcId="{53589982-E5A5-4D3B-8E6D-22271CCB73A5}" destId="{612F30B1-FA55-4436-BCDD-EDD8C37D4655}" srcOrd="4" destOrd="0" parTransId="{EF76C97E-1D2E-4581-9E4B-D92B7D491E67}" sibTransId="{0EB9372B-1D7D-4EA4-9B6D-623BDB048E2A}"/>
    <dgm:cxn modelId="{3CEA4033-EC35-4393-906F-F573A262D2C5}" srcId="{53589982-E5A5-4D3B-8E6D-22271CCB73A5}" destId="{A7A1C81A-90A4-4FB9-83D9-20F3B61D7319}" srcOrd="3" destOrd="0" parTransId="{BFF7A947-968A-4717-831C-C8D6AC0F8801}" sibTransId="{E1F3920A-A94F-4B35-A2D3-277E368B8C6C}"/>
    <dgm:cxn modelId="{BF710480-DE45-45A4-8899-F4A56E03A195}" srcId="{53589982-E5A5-4D3B-8E6D-22271CCB73A5}" destId="{7E179E90-E3DE-46BB-A2A6-752351F80E3E}" srcOrd="1" destOrd="0" parTransId="{BD06DA17-B3FB-473E-A678-B2F84167F768}" sibTransId="{9D7FF6F1-9C05-4B00-8AA4-7181DFC4C434}"/>
    <dgm:cxn modelId="{6B7FD0F3-6C1B-4334-B4C4-5779959CEB8C}" type="presParOf" srcId="{98477293-A046-4945-A2E8-87F7EECD3E09}" destId="{350273C1-ADB2-49F3-AD5E-4A7D24997AB5}" srcOrd="0" destOrd="0" presId="urn:microsoft.com/office/officeart/2005/8/layout/StepDownProcess"/>
    <dgm:cxn modelId="{52E62DB1-79AB-4E3A-BD1E-7AECD51D2936}" type="presParOf" srcId="{350273C1-ADB2-49F3-AD5E-4A7D24997AB5}" destId="{404ED4D3-FDDA-44F0-A7BB-8232E6B42591}" srcOrd="0" destOrd="0" presId="urn:microsoft.com/office/officeart/2005/8/layout/StepDownProcess"/>
    <dgm:cxn modelId="{6A3E81B0-8B09-427C-AAE6-852DDBEC9EB9}" type="presParOf" srcId="{350273C1-ADB2-49F3-AD5E-4A7D24997AB5}" destId="{7B53E10D-78B5-4ABD-9390-F5C7429B230A}" srcOrd="1" destOrd="0" presId="urn:microsoft.com/office/officeart/2005/8/layout/StepDownProcess"/>
    <dgm:cxn modelId="{19AE5BC3-8E4C-4B26-89E5-4FB815E50EF5}" type="presParOf" srcId="{350273C1-ADB2-49F3-AD5E-4A7D24997AB5}" destId="{0553E798-A2E5-4B3F-B2C2-A995E0608A12}" srcOrd="2" destOrd="0" presId="urn:microsoft.com/office/officeart/2005/8/layout/StepDownProcess"/>
    <dgm:cxn modelId="{33166C33-A0F6-4D46-ACFB-E6A50A7078EA}" type="presParOf" srcId="{98477293-A046-4945-A2E8-87F7EECD3E09}" destId="{C5041433-97CE-47C4-AC2D-719546B7D606}" srcOrd="1" destOrd="0" presId="urn:microsoft.com/office/officeart/2005/8/layout/StepDownProcess"/>
    <dgm:cxn modelId="{7703E5D1-4208-4CD7-AD20-0B0623C9A121}" type="presParOf" srcId="{98477293-A046-4945-A2E8-87F7EECD3E09}" destId="{FEC668CC-2846-448E-A4BF-86BEEEDEB3CE}" srcOrd="2" destOrd="0" presId="urn:microsoft.com/office/officeart/2005/8/layout/StepDownProcess"/>
    <dgm:cxn modelId="{DE629EC3-5090-471C-AFE3-431C1245174E}" type="presParOf" srcId="{FEC668CC-2846-448E-A4BF-86BEEEDEB3CE}" destId="{705928B1-42A5-4E7D-B6BA-145D6D05AAED}" srcOrd="0" destOrd="0" presId="urn:microsoft.com/office/officeart/2005/8/layout/StepDownProcess"/>
    <dgm:cxn modelId="{E17E524B-1A14-4E82-868A-2F4F895967FB}" type="presParOf" srcId="{FEC668CC-2846-448E-A4BF-86BEEEDEB3CE}" destId="{60D91A39-CBEB-4F51-BDEF-05757641411F}" srcOrd="1" destOrd="0" presId="urn:microsoft.com/office/officeart/2005/8/layout/StepDownProcess"/>
    <dgm:cxn modelId="{F3DC5D1D-B6AC-48ED-BC6A-2BB50C062600}" type="presParOf" srcId="{FEC668CC-2846-448E-A4BF-86BEEEDEB3CE}" destId="{4DEC6F3B-508F-4A9F-81D8-AE30668E2255}" srcOrd="2" destOrd="0" presId="urn:microsoft.com/office/officeart/2005/8/layout/StepDownProcess"/>
    <dgm:cxn modelId="{7B007C65-324B-449B-B832-7072FE1EC11C}" type="presParOf" srcId="{98477293-A046-4945-A2E8-87F7EECD3E09}" destId="{32E73660-1102-4192-A438-BEC982B3FCA9}" srcOrd="3" destOrd="0" presId="urn:microsoft.com/office/officeart/2005/8/layout/StepDownProcess"/>
    <dgm:cxn modelId="{DA3418EB-30BF-4293-9C12-D19C12F93C6C}" type="presParOf" srcId="{98477293-A046-4945-A2E8-87F7EECD3E09}" destId="{63D2BF6E-FD23-485F-AA2A-8224999B28CD}" srcOrd="4" destOrd="0" presId="urn:microsoft.com/office/officeart/2005/8/layout/StepDownProcess"/>
    <dgm:cxn modelId="{994D0CB8-118C-4649-9E5E-6123D15ED06F}" type="presParOf" srcId="{63D2BF6E-FD23-485F-AA2A-8224999B28CD}" destId="{29475F56-09E2-4044-836B-E4876564789D}" srcOrd="0" destOrd="0" presId="urn:microsoft.com/office/officeart/2005/8/layout/StepDownProcess"/>
    <dgm:cxn modelId="{9528199F-9EEE-42E6-A194-50C277442753}" type="presParOf" srcId="{63D2BF6E-FD23-485F-AA2A-8224999B28CD}" destId="{E8BD19A2-71A1-49C2-A0ED-774A6EE046C9}" srcOrd="1" destOrd="0" presId="urn:microsoft.com/office/officeart/2005/8/layout/StepDownProcess"/>
    <dgm:cxn modelId="{3A2C9F84-A4E7-4C05-803D-351F4CB41C23}" type="presParOf" srcId="{63D2BF6E-FD23-485F-AA2A-8224999B28CD}" destId="{4DA9157A-A19D-4FF4-A779-945409451C9D}" srcOrd="2" destOrd="0" presId="urn:microsoft.com/office/officeart/2005/8/layout/StepDownProcess"/>
    <dgm:cxn modelId="{95FE3C97-B92B-41C8-A924-878E065A2147}" type="presParOf" srcId="{98477293-A046-4945-A2E8-87F7EECD3E09}" destId="{8121C2B8-6CBF-42A3-AF98-C60F69573217}" srcOrd="5" destOrd="0" presId="urn:microsoft.com/office/officeart/2005/8/layout/StepDownProcess"/>
    <dgm:cxn modelId="{C2786A90-AF03-441A-B197-02B8E0A1B286}" type="presParOf" srcId="{98477293-A046-4945-A2E8-87F7EECD3E09}" destId="{BCCAE427-D578-41B8-A2B3-2A36913B4DC2}" srcOrd="6" destOrd="0" presId="urn:microsoft.com/office/officeart/2005/8/layout/StepDownProcess"/>
    <dgm:cxn modelId="{6D10C09D-7CFE-482A-B891-30BD2979F61D}" type="presParOf" srcId="{BCCAE427-D578-41B8-A2B3-2A36913B4DC2}" destId="{22285632-B696-4209-87F5-968DC7930DCC}" srcOrd="0" destOrd="0" presId="urn:microsoft.com/office/officeart/2005/8/layout/StepDownProcess"/>
    <dgm:cxn modelId="{427024F3-CD9D-40E5-A09F-47E50F8E79FD}" type="presParOf" srcId="{BCCAE427-D578-41B8-A2B3-2A36913B4DC2}" destId="{B479EFB3-E5BD-43E3-88F5-68CCCD4A1E3C}" srcOrd="1" destOrd="0" presId="urn:microsoft.com/office/officeart/2005/8/layout/StepDownProcess"/>
    <dgm:cxn modelId="{F2410421-F014-47A2-BF1D-205762D7DA7A}" type="presParOf" srcId="{BCCAE427-D578-41B8-A2B3-2A36913B4DC2}" destId="{8E4DC867-E3BD-49A6-8381-CC162282280B}" srcOrd="2" destOrd="0" presId="urn:microsoft.com/office/officeart/2005/8/layout/StepDownProcess"/>
    <dgm:cxn modelId="{35F1279A-FD1C-4E57-9638-B87DE6267F6B}" type="presParOf" srcId="{98477293-A046-4945-A2E8-87F7EECD3E09}" destId="{D6F202CB-2B36-4F23-B076-65F01A5110D4}" srcOrd="7" destOrd="0" presId="urn:microsoft.com/office/officeart/2005/8/layout/StepDownProcess"/>
    <dgm:cxn modelId="{18B8639D-6504-405E-A7E6-DC0F3A284D2C}" type="presParOf" srcId="{98477293-A046-4945-A2E8-87F7EECD3E09}" destId="{7C5E063B-E3F8-4AEA-81FC-EB39D006647D}" srcOrd="8" destOrd="0" presId="urn:microsoft.com/office/officeart/2005/8/layout/StepDownProcess"/>
    <dgm:cxn modelId="{56EA045A-63C5-4995-B169-1F7B177BFC88}" type="presParOf" srcId="{7C5E063B-E3F8-4AEA-81FC-EB39D006647D}" destId="{19911E5D-247B-4FF1-B345-5607FB81B51A}" srcOrd="0" destOrd="0" presId="urn:microsoft.com/office/officeart/2005/8/layout/StepDownProcess"/>
    <dgm:cxn modelId="{B0587323-5419-4D14-9E44-3F9701558E06}" type="presParOf" srcId="{7C5E063B-E3F8-4AEA-81FC-EB39D006647D}" destId="{B6178DCA-5CC4-4AA7-87A3-496571AEC0F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6B9267-D67D-431A-9397-26DB73482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61747-F867-4190-8001-EC8B1557E0A1}">
      <dgm:prSet/>
      <dgm:spPr/>
      <dgm:t>
        <a:bodyPr/>
        <a:lstStyle/>
        <a:p>
          <a:r>
            <a:rPr lang="en-US" dirty="0" smtClean="0"/>
            <a:t>Georgia Tech</a:t>
          </a:r>
          <a:endParaRPr lang="en-US" dirty="0"/>
        </a:p>
      </dgm:t>
    </dgm:pt>
    <dgm:pt modelId="{E9F7D2C6-6D34-43F8-A93C-AD3044A8AD68}" type="parTrans" cxnId="{2657748A-4602-463A-B65E-5B03D8E81B72}">
      <dgm:prSet/>
      <dgm:spPr/>
      <dgm:t>
        <a:bodyPr/>
        <a:lstStyle/>
        <a:p>
          <a:endParaRPr lang="en-US"/>
        </a:p>
      </dgm:t>
    </dgm:pt>
    <dgm:pt modelId="{69C5723B-B4F3-48E0-BE20-62E7AF0070FD}" type="sibTrans" cxnId="{2657748A-4602-463A-B65E-5B03D8E81B72}">
      <dgm:prSet/>
      <dgm:spPr/>
      <dgm:t>
        <a:bodyPr/>
        <a:lstStyle/>
        <a:p>
          <a:endParaRPr lang="en-US"/>
        </a:p>
      </dgm:t>
    </dgm:pt>
    <dgm:pt modelId="{78E8373C-457F-4146-88A3-5C44DBB64867}">
      <dgm:prSet/>
      <dgm:spPr/>
      <dgm:t>
        <a:bodyPr/>
        <a:lstStyle/>
        <a:p>
          <a:r>
            <a:rPr lang="en-US" dirty="0" err="1" smtClean="0"/>
            <a:t>iStart</a:t>
          </a:r>
          <a:r>
            <a:rPr lang="en-US" dirty="0" smtClean="0"/>
            <a:t>: Department /Employee/Global HR</a:t>
          </a:r>
          <a:endParaRPr lang="en-US" dirty="0"/>
        </a:p>
      </dgm:t>
    </dgm:pt>
    <dgm:pt modelId="{27E9D9F8-60DF-4437-A4C8-80DE7B2867EC}" type="parTrans" cxnId="{EE57EC52-39A1-40BA-B875-A67ECB9AF277}">
      <dgm:prSet/>
      <dgm:spPr/>
      <dgm:t>
        <a:bodyPr/>
        <a:lstStyle/>
        <a:p>
          <a:endParaRPr lang="en-US"/>
        </a:p>
      </dgm:t>
    </dgm:pt>
    <dgm:pt modelId="{E2CF5343-CBE3-4DAA-ABF8-6CE3E4AEE8D8}" type="sibTrans" cxnId="{EE57EC52-39A1-40BA-B875-A67ECB9AF277}">
      <dgm:prSet/>
      <dgm:spPr/>
      <dgm:t>
        <a:bodyPr/>
        <a:lstStyle/>
        <a:p>
          <a:endParaRPr lang="en-US"/>
        </a:p>
      </dgm:t>
    </dgm:pt>
    <dgm:pt modelId="{308729E5-D06A-439E-B4F7-5B30C4E80DE5}">
      <dgm:prSet/>
      <dgm:spPr/>
      <dgm:t>
        <a:bodyPr/>
        <a:lstStyle/>
        <a:p>
          <a:r>
            <a:rPr lang="en-US" smtClean="0"/>
            <a:t>Department of Homeland Security</a:t>
          </a:r>
          <a:endParaRPr lang="en-US"/>
        </a:p>
      </dgm:t>
    </dgm:pt>
    <dgm:pt modelId="{169BFE02-DB39-443D-B3A3-E8D9E80DDD3C}" type="parTrans" cxnId="{EF3BBDA7-1B07-4B91-BC06-01E13351124B}">
      <dgm:prSet/>
      <dgm:spPr/>
      <dgm:t>
        <a:bodyPr/>
        <a:lstStyle/>
        <a:p>
          <a:endParaRPr lang="en-US"/>
        </a:p>
      </dgm:t>
    </dgm:pt>
    <dgm:pt modelId="{A15F804A-C1D1-44FB-B207-BF6EDF620D47}" type="sibTrans" cxnId="{EF3BBDA7-1B07-4B91-BC06-01E13351124B}">
      <dgm:prSet/>
      <dgm:spPr/>
      <dgm:t>
        <a:bodyPr/>
        <a:lstStyle/>
        <a:p>
          <a:endParaRPr lang="en-US"/>
        </a:p>
      </dgm:t>
    </dgm:pt>
    <dgm:pt modelId="{1D04BE23-7809-48D0-8092-2C158E303AA1}">
      <dgm:prSet/>
      <dgm:spPr/>
      <dgm:t>
        <a:bodyPr/>
        <a:lstStyle/>
        <a:p>
          <a:r>
            <a:rPr lang="en-US" smtClean="0"/>
            <a:t>Customs &amp; Border Protection: TN Status at port of entry </a:t>
          </a:r>
          <a:endParaRPr lang="en-US"/>
        </a:p>
      </dgm:t>
    </dgm:pt>
    <dgm:pt modelId="{774AF42E-1CCE-4754-AEB4-751A67704D3B}" type="parTrans" cxnId="{7555F59E-5849-4F86-8E1B-7536CA9F1E6B}">
      <dgm:prSet/>
      <dgm:spPr/>
      <dgm:t>
        <a:bodyPr/>
        <a:lstStyle/>
        <a:p>
          <a:endParaRPr lang="en-US"/>
        </a:p>
      </dgm:t>
    </dgm:pt>
    <dgm:pt modelId="{04DB3D96-BD24-49D8-870F-D0BF2B17C4EE}" type="sibTrans" cxnId="{7555F59E-5849-4F86-8E1B-7536CA9F1E6B}">
      <dgm:prSet/>
      <dgm:spPr/>
      <dgm:t>
        <a:bodyPr/>
        <a:lstStyle/>
        <a:p>
          <a:endParaRPr lang="en-US"/>
        </a:p>
      </dgm:t>
    </dgm:pt>
    <dgm:pt modelId="{FDD4D1D4-65DE-44F0-9A6C-16CBDB1308BA}" type="pres">
      <dgm:prSet presAssocID="{C76B9267-D67D-431A-9397-26DB73482C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0BB9C-E761-4A23-96B6-5267DF81F9C6}" type="pres">
      <dgm:prSet presAssocID="{C76B9267-D67D-431A-9397-26DB73482CDB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51F918C-109C-4C46-997F-CF92F82455ED}" type="pres">
      <dgm:prSet presAssocID="{C76B9267-D67D-431A-9397-26DB73482CD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8FFAB-C9E3-426C-9EE2-9D70F77FB647}" type="pres">
      <dgm:prSet presAssocID="{C76B9267-D67D-431A-9397-26DB73482CD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CD1F1-C4F7-4E35-BF00-D9C6B0659858}" type="pres">
      <dgm:prSet presAssocID="{C76B9267-D67D-431A-9397-26DB73482CD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DBA4E-ECA2-4D99-ACAD-17118E37A1BE}" type="pres">
      <dgm:prSet presAssocID="{C76B9267-D67D-431A-9397-26DB73482CD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68C8-DE13-48ED-9C75-0564DB7EE0CA}" type="pres">
      <dgm:prSet presAssocID="{C76B9267-D67D-431A-9397-26DB73482CD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EDD5B-4301-4050-AD56-E550C5467CBD}" type="presOf" srcId="{23B61747-F867-4190-8001-EC8B1557E0A1}" destId="{B51F918C-109C-4C46-997F-CF92F82455ED}" srcOrd="0" destOrd="0" presId="urn:microsoft.com/office/officeart/2005/8/layout/vProcess5"/>
    <dgm:cxn modelId="{D80BB444-2D53-4232-BA54-E9DF3EC3D8CA}" type="presOf" srcId="{78E8373C-457F-4146-88A3-5C44DBB64867}" destId="{B51F918C-109C-4C46-997F-CF92F82455ED}" srcOrd="0" destOrd="1" presId="urn:microsoft.com/office/officeart/2005/8/layout/vProcess5"/>
    <dgm:cxn modelId="{EF3BBDA7-1B07-4B91-BC06-01E13351124B}" srcId="{C76B9267-D67D-431A-9397-26DB73482CDB}" destId="{308729E5-D06A-439E-B4F7-5B30C4E80DE5}" srcOrd="1" destOrd="0" parTransId="{169BFE02-DB39-443D-B3A3-E8D9E80DDD3C}" sibTransId="{A15F804A-C1D1-44FB-B207-BF6EDF620D47}"/>
    <dgm:cxn modelId="{35994D66-D468-41B2-958D-636105BA16B4}" type="presOf" srcId="{69C5723B-B4F3-48E0-BE20-62E7AF0070FD}" destId="{3D6CD1F1-C4F7-4E35-BF00-D9C6B0659858}" srcOrd="0" destOrd="0" presId="urn:microsoft.com/office/officeart/2005/8/layout/vProcess5"/>
    <dgm:cxn modelId="{C7183364-FCAC-4EA2-88A0-A90BB6CBF6F8}" type="presOf" srcId="{78E8373C-457F-4146-88A3-5C44DBB64867}" destId="{4E2DBA4E-ECA2-4D99-ACAD-17118E37A1BE}" srcOrd="1" destOrd="1" presId="urn:microsoft.com/office/officeart/2005/8/layout/vProcess5"/>
    <dgm:cxn modelId="{A4651C19-B73C-4F1D-8747-3707170C0AD5}" type="presOf" srcId="{23B61747-F867-4190-8001-EC8B1557E0A1}" destId="{4E2DBA4E-ECA2-4D99-ACAD-17118E37A1BE}" srcOrd="1" destOrd="0" presId="urn:microsoft.com/office/officeart/2005/8/layout/vProcess5"/>
    <dgm:cxn modelId="{323BE64F-C71C-47A8-A0E2-A6D14D0A4D8D}" type="presOf" srcId="{308729E5-D06A-439E-B4F7-5B30C4E80DE5}" destId="{8CC8FFAB-C9E3-426C-9EE2-9D70F77FB647}" srcOrd="0" destOrd="0" presId="urn:microsoft.com/office/officeart/2005/8/layout/vProcess5"/>
    <dgm:cxn modelId="{11C14374-30B7-4E7C-A82E-1FA21FBDB227}" type="presOf" srcId="{C76B9267-D67D-431A-9397-26DB73482CDB}" destId="{FDD4D1D4-65DE-44F0-9A6C-16CBDB1308BA}" srcOrd="0" destOrd="0" presId="urn:microsoft.com/office/officeart/2005/8/layout/vProcess5"/>
    <dgm:cxn modelId="{61F26546-CC82-4B05-B1F1-5D5BC2507C59}" type="presOf" srcId="{1D04BE23-7809-48D0-8092-2C158E303AA1}" destId="{1A2468C8-DE13-48ED-9C75-0564DB7EE0CA}" srcOrd="1" destOrd="1" presId="urn:microsoft.com/office/officeart/2005/8/layout/vProcess5"/>
    <dgm:cxn modelId="{7555F59E-5849-4F86-8E1B-7536CA9F1E6B}" srcId="{308729E5-D06A-439E-B4F7-5B30C4E80DE5}" destId="{1D04BE23-7809-48D0-8092-2C158E303AA1}" srcOrd="0" destOrd="0" parTransId="{774AF42E-1CCE-4754-AEB4-751A67704D3B}" sibTransId="{04DB3D96-BD24-49D8-870F-D0BF2B17C4EE}"/>
    <dgm:cxn modelId="{EE57EC52-39A1-40BA-B875-A67ECB9AF277}" srcId="{23B61747-F867-4190-8001-EC8B1557E0A1}" destId="{78E8373C-457F-4146-88A3-5C44DBB64867}" srcOrd="0" destOrd="0" parTransId="{27E9D9F8-60DF-4437-A4C8-80DE7B2867EC}" sibTransId="{E2CF5343-CBE3-4DAA-ABF8-6CE3E4AEE8D8}"/>
    <dgm:cxn modelId="{B1AA5D5F-7AEE-4A4D-8836-A4181363A3D8}" type="presOf" srcId="{1D04BE23-7809-48D0-8092-2C158E303AA1}" destId="{8CC8FFAB-C9E3-426C-9EE2-9D70F77FB647}" srcOrd="0" destOrd="1" presId="urn:microsoft.com/office/officeart/2005/8/layout/vProcess5"/>
    <dgm:cxn modelId="{2657748A-4602-463A-B65E-5B03D8E81B72}" srcId="{C76B9267-D67D-431A-9397-26DB73482CDB}" destId="{23B61747-F867-4190-8001-EC8B1557E0A1}" srcOrd="0" destOrd="0" parTransId="{E9F7D2C6-6D34-43F8-A93C-AD3044A8AD68}" sibTransId="{69C5723B-B4F3-48E0-BE20-62E7AF0070FD}"/>
    <dgm:cxn modelId="{A7E1710E-47AE-4FBA-8220-8C7E3EE9CD50}" type="presOf" srcId="{308729E5-D06A-439E-B4F7-5B30C4E80DE5}" destId="{1A2468C8-DE13-48ED-9C75-0564DB7EE0CA}" srcOrd="1" destOrd="0" presId="urn:microsoft.com/office/officeart/2005/8/layout/vProcess5"/>
    <dgm:cxn modelId="{E57A8007-6323-48BF-9010-C27D593E0904}" type="presParOf" srcId="{FDD4D1D4-65DE-44F0-9A6C-16CBDB1308BA}" destId="{1C80BB9C-E761-4A23-96B6-5267DF81F9C6}" srcOrd="0" destOrd="0" presId="urn:microsoft.com/office/officeart/2005/8/layout/vProcess5"/>
    <dgm:cxn modelId="{04FD1CB6-8A72-4647-B844-04ADF0C46D43}" type="presParOf" srcId="{FDD4D1D4-65DE-44F0-9A6C-16CBDB1308BA}" destId="{B51F918C-109C-4C46-997F-CF92F82455ED}" srcOrd="1" destOrd="0" presId="urn:microsoft.com/office/officeart/2005/8/layout/vProcess5"/>
    <dgm:cxn modelId="{B4163769-9699-4537-A3C5-5559628F7B7C}" type="presParOf" srcId="{FDD4D1D4-65DE-44F0-9A6C-16CBDB1308BA}" destId="{8CC8FFAB-C9E3-426C-9EE2-9D70F77FB647}" srcOrd="2" destOrd="0" presId="urn:microsoft.com/office/officeart/2005/8/layout/vProcess5"/>
    <dgm:cxn modelId="{38618D5B-AB8C-4221-8DAE-0860EFBC1912}" type="presParOf" srcId="{FDD4D1D4-65DE-44F0-9A6C-16CBDB1308BA}" destId="{3D6CD1F1-C4F7-4E35-BF00-D9C6B0659858}" srcOrd="3" destOrd="0" presId="urn:microsoft.com/office/officeart/2005/8/layout/vProcess5"/>
    <dgm:cxn modelId="{D8AE9ECB-A52D-4060-A7E5-707ACC05B8E4}" type="presParOf" srcId="{FDD4D1D4-65DE-44F0-9A6C-16CBDB1308BA}" destId="{4E2DBA4E-ECA2-4D99-ACAD-17118E37A1BE}" srcOrd="4" destOrd="0" presId="urn:microsoft.com/office/officeart/2005/8/layout/vProcess5"/>
    <dgm:cxn modelId="{5F99B858-DC38-4F0C-9519-1FD88660A1A1}" type="presParOf" srcId="{FDD4D1D4-65DE-44F0-9A6C-16CBDB1308BA}" destId="{1A2468C8-DE13-48ED-9C75-0564DB7EE0C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8387C4-F433-4823-9D45-7544121AD2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42B09-75A5-4B72-A14E-718A1E3F610F}">
      <dgm:prSet/>
      <dgm:spPr/>
      <dgm:t>
        <a:bodyPr/>
        <a:lstStyle/>
        <a:p>
          <a:r>
            <a:rPr lang="en-US" dirty="0" smtClean="0"/>
            <a:t>Georgia Tech</a:t>
          </a:r>
          <a:endParaRPr lang="en-US" dirty="0"/>
        </a:p>
      </dgm:t>
    </dgm:pt>
    <dgm:pt modelId="{F309C7FE-1EAA-46B8-ADE0-26F48A56F4AD}" type="parTrans" cxnId="{8C392E57-3956-4FF0-BB5C-5A6B8DCBA397}">
      <dgm:prSet/>
      <dgm:spPr/>
      <dgm:t>
        <a:bodyPr/>
        <a:lstStyle/>
        <a:p>
          <a:endParaRPr lang="en-US"/>
        </a:p>
      </dgm:t>
    </dgm:pt>
    <dgm:pt modelId="{B94868D5-CB4A-4533-98FF-0FAC6ABD14D1}" type="sibTrans" cxnId="{8C392E57-3956-4FF0-BB5C-5A6B8DCBA397}">
      <dgm:prSet/>
      <dgm:spPr/>
      <dgm:t>
        <a:bodyPr/>
        <a:lstStyle/>
        <a:p>
          <a:endParaRPr lang="en-US"/>
        </a:p>
      </dgm:t>
    </dgm:pt>
    <dgm:pt modelId="{9D74BCE1-F7E7-4A6D-AB8A-602B87E5ADC7}">
      <dgm:prSet/>
      <dgm:spPr/>
      <dgm:t>
        <a:bodyPr/>
        <a:lstStyle/>
        <a:p>
          <a:r>
            <a:rPr lang="en-US" dirty="0" err="1" smtClean="0"/>
            <a:t>iStart</a:t>
          </a:r>
          <a:r>
            <a:rPr lang="en-US" dirty="0" smtClean="0"/>
            <a:t>: Department/Employee/Global HR</a:t>
          </a:r>
          <a:endParaRPr lang="en-US" dirty="0"/>
        </a:p>
      </dgm:t>
    </dgm:pt>
    <dgm:pt modelId="{BEA7C8C4-4A00-4CF4-8E9C-A8DD302C0C63}" type="parTrans" cxnId="{27519ADA-CA0C-49CD-AC89-58D9FA866092}">
      <dgm:prSet/>
      <dgm:spPr/>
      <dgm:t>
        <a:bodyPr/>
        <a:lstStyle/>
        <a:p>
          <a:endParaRPr lang="en-US"/>
        </a:p>
      </dgm:t>
    </dgm:pt>
    <dgm:pt modelId="{67C0589C-07C0-4C88-BBCC-640FF3280C44}" type="sibTrans" cxnId="{27519ADA-CA0C-49CD-AC89-58D9FA866092}">
      <dgm:prSet/>
      <dgm:spPr/>
      <dgm:t>
        <a:bodyPr/>
        <a:lstStyle/>
        <a:p>
          <a:endParaRPr lang="en-US"/>
        </a:p>
      </dgm:t>
    </dgm:pt>
    <dgm:pt modelId="{EFC6FB22-1A93-46DF-83DD-067C88C2B228}">
      <dgm:prSet/>
      <dgm:spPr/>
      <dgm:t>
        <a:bodyPr/>
        <a:lstStyle/>
        <a:p>
          <a:r>
            <a:rPr lang="en-US" smtClean="0"/>
            <a:t>Department of State</a:t>
          </a:r>
          <a:endParaRPr lang="en-US"/>
        </a:p>
      </dgm:t>
    </dgm:pt>
    <dgm:pt modelId="{041AC036-C1C1-4F71-9E92-C0F1A3B0765E}" type="parTrans" cxnId="{5BAD5DA6-72C5-4D82-BB5B-305A5D0889BB}">
      <dgm:prSet/>
      <dgm:spPr/>
      <dgm:t>
        <a:bodyPr/>
        <a:lstStyle/>
        <a:p>
          <a:endParaRPr lang="en-US"/>
        </a:p>
      </dgm:t>
    </dgm:pt>
    <dgm:pt modelId="{1CADA48F-D4EE-49DD-8F2E-01530BEC677C}" type="sibTrans" cxnId="{5BAD5DA6-72C5-4D82-BB5B-305A5D0889BB}">
      <dgm:prSet/>
      <dgm:spPr/>
      <dgm:t>
        <a:bodyPr/>
        <a:lstStyle/>
        <a:p>
          <a:endParaRPr lang="en-US"/>
        </a:p>
      </dgm:t>
    </dgm:pt>
    <dgm:pt modelId="{34EB1A4C-C486-47E6-A619-49DD2F90B389}">
      <dgm:prSet/>
      <dgm:spPr/>
      <dgm:t>
        <a:bodyPr/>
        <a:lstStyle/>
        <a:p>
          <a:r>
            <a:rPr lang="en-US" smtClean="0"/>
            <a:t>Consular Affairs: TN Visa </a:t>
          </a:r>
          <a:endParaRPr lang="en-US"/>
        </a:p>
      </dgm:t>
    </dgm:pt>
    <dgm:pt modelId="{8D3F43B6-0F7D-45BD-B8AD-AAFBCBD69DB1}" type="parTrans" cxnId="{4FD161D1-92BF-46EC-898E-DB666E2D371F}">
      <dgm:prSet/>
      <dgm:spPr/>
      <dgm:t>
        <a:bodyPr/>
        <a:lstStyle/>
        <a:p>
          <a:endParaRPr lang="en-US"/>
        </a:p>
      </dgm:t>
    </dgm:pt>
    <dgm:pt modelId="{A8B675D7-3424-4262-85D3-FE7379B8FCD2}" type="sibTrans" cxnId="{4FD161D1-92BF-46EC-898E-DB666E2D371F}">
      <dgm:prSet/>
      <dgm:spPr/>
      <dgm:t>
        <a:bodyPr/>
        <a:lstStyle/>
        <a:p>
          <a:endParaRPr lang="en-US"/>
        </a:p>
      </dgm:t>
    </dgm:pt>
    <dgm:pt modelId="{B0C3E9F5-5570-4F5E-8BB2-6989F0B82038}">
      <dgm:prSet/>
      <dgm:spPr/>
      <dgm:t>
        <a:bodyPr/>
        <a:lstStyle/>
        <a:p>
          <a:r>
            <a:rPr lang="en-US" smtClean="0"/>
            <a:t>Department of Homeland Security</a:t>
          </a:r>
          <a:endParaRPr lang="en-US"/>
        </a:p>
      </dgm:t>
    </dgm:pt>
    <dgm:pt modelId="{D2DAF132-6C63-4A8D-9EC2-FBB0C58313E8}" type="parTrans" cxnId="{E2363CB6-1AE8-4B96-ADFC-81ADF8336FA1}">
      <dgm:prSet/>
      <dgm:spPr/>
      <dgm:t>
        <a:bodyPr/>
        <a:lstStyle/>
        <a:p>
          <a:endParaRPr lang="en-US"/>
        </a:p>
      </dgm:t>
    </dgm:pt>
    <dgm:pt modelId="{6D351076-0B87-461F-9E50-7762CB06F482}" type="sibTrans" cxnId="{E2363CB6-1AE8-4B96-ADFC-81ADF8336FA1}">
      <dgm:prSet/>
      <dgm:spPr/>
      <dgm:t>
        <a:bodyPr/>
        <a:lstStyle/>
        <a:p>
          <a:endParaRPr lang="en-US"/>
        </a:p>
      </dgm:t>
    </dgm:pt>
    <dgm:pt modelId="{BFC95B3A-AC1F-4FB5-A699-ED4DEEAD65B7}">
      <dgm:prSet/>
      <dgm:spPr/>
      <dgm:t>
        <a:bodyPr/>
        <a:lstStyle/>
        <a:p>
          <a:r>
            <a:rPr lang="en-US" smtClean="0"/>
            <a:t>Customs &amp; Border Protection: TN passport stamp</a:t>
          </a:r>
          <a:endParaRPr lang="en-US"/>
        </a:p>
      </dgm:t>
    </dgm:pt>
    <dgm:pt modelId="{0C7611FA-8759-4B22-9C18-13682EA61179}" type="parTrans" cxnId="{204C83A4-31FC-4130-B302-3DA4BE2E3E88}">
      <dgm:prSet/>
      <dgm:spPr/>
      <dgm:t>
        <a:bodyPr/>
        <a:lstStyle/>
        <a:p>
          <a:endParaRPr lang="en-US"/>
        </a:p>
      </dgm:t>
    </dgm:pt>
    <dgm:pt modelId="{7F685A9E-0181-449C-AC47-6C7C8E58D9DD}" type="sibTrans" cxnId="{204C83A4-31FC-4130-B302-3DA4BE2E3E88}">
      <dgm:prSet/>
      <dgm:spPr/>
      <dgm:t>
        <a:bodyPr/>
        <a:lstStyle/>
        <a:p>
          <a:endParaRPr lang="en-US"/>
        </a:p>
      </dgm:t>
    </dgm:pt>
    <dgm:pt modelId="{BA088853-C843-48C2-A57D-D7B18D82C351}" type="pres">
      <dgm:prSet presAssocID="{828387C4-F433-4823-9D45-7544121AD2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9DDBE-731A-4EC5-9D88-4231AFE78932}" type="pres">
      <dgm:prSet presAssocID="{828387C4-F433-4823-9D45-7544121AD21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D49E76A-EC7D-4E92-91FA-46CA9D2EC3FB}" type="pres">
      <dgm:prSet presAssocID="{828387C4-F433-4823-9D45-7544121AD2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8D63C-330D-45C7-9413-A50DD2E8F7AD}" type="pres">
      <dgm:prSet presAssocID="{828387C4-F433-4823-9D45-7544121AD2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AE47D-C604-4C61-9A76-EDCEAC51DB1B}" type="pres">
      <dgm:prSet presAssocID="{828387C4-F433-4823-9D45-7544121AD2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E906F-439B-409C-B18B-D6612A086738}" type="pres">
      <dgm:prSet presAssocID="{828387C4-F433-4823-9D45-7544121AD21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6E39-2F7F-47F0-8C49-55A9F2567655}" type="pres">
      <dgm:prSet presAssocID="{828387C4-F433-4823-9D45-7544121AD21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69E3F-A2B7-441A-9830-EB96B3FB7514}" type="pres">
      <dgm:prSet presAssocID="{828387C4-F433-4823-9D45-7544121AD2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90EE-D014-427B-AB68-0D76AAD2AC5A}" type="pres">
      <dgm:prSet presAssocID="{828387C4-F433-4823-9D45-7544121AD2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DBD51-CF40-4193-89A2-E7A7ACD186A3}" type="pres">
      <dgm:prSet presAssocID="{828387C4-F433-4823-9D45-7544121AD2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310943-2C89-4114-9717-5AE2F78BE133}" type="presOf" srcId="{B0C3E9F5-5570-4F5E-8BB2-6989F0B82038}" destId="{3E2AE47D-C604-4C61-9A76-EDCEAC51DB1B}" srcOrd="0" destOrd="0" presId="urn:microsoft.com/office/officeart/2005/8/layout/vProcess5"/>
    <dgm:cxn modelId="{EA5E4934-CD0A-4C37-A969-248920B5D0B7}" type="presOf" srcId="{BFC95B3A-AC1F-4FB5-A699-ED4DEEAD65B7}" destId="{3E2AE47D-C604-4C61-9A76-EDCEAC51DB1B}" srcOrd="0" destOrd="1" presId="urn:microsoft.com/office/officeart/2005/8/layout/vProcess5"/>
    <dgm:cxn modelId="{BF2AAEF9-32ED-48D1-AC87-3B2FA5AF877B}" type="presOf" srcId="{F2642B09-75A5-4B72-A14E-718A1E3F610F}" destId="{FD49E76A-EC7D-4E92-91FA-46CA9D2EC3FB}" srcOrd="0" destOrd="0" presId="urn:microsoft.com/office/officeart/2005/8/layout/vProcess5"/>
    <dgm:cxn modelId="{C449F90E-6994-4E30-ABE6-072C78C46297}" type="presOf" srcId="{9D74BCE1-F7E7-4A6D-AB8A-602B87E5ADC7}" destId="{1DA69E3F-A2B7-441A-9830-EB96B3FB7514}" srcOrd="1" destOrd="1" presId="urn:microsoft.com/office/officeart/2005/8/layout/vProcess5"/>
    <dgm:cxn modelId="{4FD161D1-92BF-46EC-898E-DB666E2D371F}" srcId="{EFC6FB22-1A93-46DF-83DD-067C88C2B228}" destId="{34EB1A4C-C486-47E6-A619-49DD2F90B389}" srcOrd="0" destOrd="0" parTransId="{8D3F43B6-0F7D-45BD-B8AD-AAFBCBD69DB1}" sibTransId="{A8B675D7-3424-4262-85D3-FE7379B8FCD2}"/>
    <dgm:cxn modelId="{6FF7D243-AE7C-4B1A-9C1A-CF1B5B971F97}" type="presOf" srcId="{828387C4-F433-4823-9D45-7544121AD210}" destId="{BA088853-C843-48C2-A57D-D7B18D82C351}" srcOrd="0" destOrd="0" presId="urn:microsoft.com/office/officeart/2005/8/layout/vProcess5"/>
    <dgm:cxn modelId="{8C392E57-3956-4FF0-BB5C-5A6B8DCBA397}" srcId="{828387C4-F433-4823-9D45-7544121AD210}" destId="{F2642B09-75A5-4B72-A14E-718A1E3F610F}" srcOrd="0" destOrd="0" parTransId="{F309C7FE-1EAA-46B8-ADE0-26F48A56F4AD}" sibTransId="{B94868D5-CB4A-4533-98FF-0FAC6ABD14D1}"/>
    <dgm:cxn modelId="{255DB6FC-9AE2-4DF7-91BE-5B1AB8D48AAA}" type="presOf" srcId="{34EB1A4C-C486-47E6-A619-49DD2F90B389}" destId="{94BA90EE-D014-427B-AB68-0D76AAD2AC5A}" srcOrd="1" destOrd="1" presId="urn:microsoft.com/office/officeart/2005/8/layout/vProcess5"/>
    <dgm:cxn modelId="{C7464424-EE5E-49B2-940E-22B71762962C}" type="presOf" srcId="{B0C3E9F5-5570-4F5E-8BB2-6989F0B82038}" destId="{E48DBD51-CF40-4193-89A2-E7A7ACD186A3}" srcOrd="1" destOrd="0" presId="urn:microsoft.com/office/officeart/2005/8/layout/vProcess5"/>
    <dgm:cxn modelId="{27519ADA-CA0C-49CD-AC89-58D9FA866092}" srcId="{F2642B09-75A5-4B72-A14E-718A1E3F610F}" destId="{9D74BCE1-F7E7-4A6D-AB8A-602B87E5ADC7}" srcOrd="0" destOrd="0" parTransId="{BEA7C8C4-4A00-4CF4-8E9C-A8DD302C0C63}" sibTransId="{67C0589C-07C0-4C88-BBCC-640FF3280C44}"/>
    <dgm:cxn modelId="{D4A2E9BF-35CC-4B44-868F-F29031A45AA9}" type="presOf" srcId="{9D74BCE1-F7E7-4A6D-AB8A-602B87E5ADC7}" destId="{FD49E76A-EC7D-4E92-91FA-46CA9D2EC3FB}" srcOrd="0" destOrd="1" presId="urn:microsoft.com/office/officeart/2005/8/layout/vProcess5"/>
    <dgm:cxn modelId="{A1D7A52A-73A2-4F17-A227-C5E60FFC36DC}" type="presOf" srcId="{F2642B09-75A5-4B72-A14E-718A1E3F610F}" destId="{1DA69E3F-A2B7-441A-9830-EB96B3FB7514}" srcOrd="1" destOrd="0" presId="urn:microsoft.com/office/officeart/2005/8/layout/vProcess5"/>
    <dgm:cxn modelId="{CA6C890D-5F62-43C4-93D4-4F7DE3F78D0D}" type="presOf" srcId="{B94868D5-CB4A-4533-98FF-0FAC6ABD14D1}" destId="{F27E906F-439B-409C-B18B-D6612A086738}" srcOrd="0" destOrd="0" presId="urn:microsoft.com/office/officeart/2005/8/layout/vProcess5"/>
    <dgm:cxn modelId="{A4903B61-B87B-473E-992B-808DA3A8EEB9}" type="presOf" srcId="{EFC6FB22-1A93-46DF-83DD-067C88C2B228}" destId="{94BA90EE-D014-427B-AB68-0D76AAD2AC5A}" srcOrd="1" destOrd="0" presId="urn:microsoft.com/office/officeart/2005/8/layout/vProcess5"/>
    <dgm:cxn modelId="{E2363CB6-1AE8-4B96-ADFC-81ADF8336FA1}" srcId="{828387C4-F433-4823-9D45-7544121AD210}" destId="{B0C3E9F5-5570-4F5E-8BB2-6989F0B82038}" srcOrd="2" destOrd="0" parTransId="{D2DAF132-6C63-4A8D-9EC2-FBB0C58313E8}" sibTransId="{6D351076-0B87-461F-9E50-7762CB06F482}"/>
    <dgm:cxn modelId="{53FC47A8-033F-4C9A-9CC4-2E56B3FA5EE9}" type="presOf" srcId="{BFC95B3A-AC1F-4FB5-A699-ED4DEEAD65B7}" destId="{E48DBD51-CF40-4193-89A2-E7A7ACD186A3}" srcOrd="1" destOrd="1" presId="urn:microsoft.com/office/officeart/2005/8/layout/vProcess5"/>
    <dgm:cxn modelId="{6581304A-2AB8-471C-92A6-2478795DBD76}" type="presOf" srcId="{EFC6FB22-1A93-46DF-83DD-067C88C2B228}" destId="{3978D63C-330D-45C7-9413-A50DD2E8F7AD}" srcOrd="0" destOrd="0" presId="urn:microsoft.com/office/officeart/2005/8/layout/vProcess5"/>
    <dgm:cxn modelId="{5BAD5DA6-72C5-4D82-BB5B-305A5D0889BB}" srcId="{828387C4-F433-4823-9D45-7544121AD210}" destId="{EFC6FB22-1A93-46DF-83DD-067C88C2B228}" srcOrd="1" destOrd="0" parTransId="{041AC036-C1C1-4F71-9E92-C0F1A3B0765E}" sibTransId="{1CADA48F-D4EE-49DD-8F2E-01530BEC677C}"/>
    <dgm:cxn modelId="{204C83A4-31FC-4130-B302-3DA4BE2E3E88}" srcId="{B0C3E9F5-5570-4F5E-8BB2-6989F0B82038}" destId="{BFC95B3A-AC1F-4FB5-A699-ED4DEEAD65B7}" srcOrd="0" destOrd="0" parTransId="{0C7611FA-8759-4B22-9C18-13682EA61179}" sibTransId="{7F685A9E-0181-449C-AC47-6C7C8E58D9DD}"/>
    <dgm:cxn modelId="{07C10FA9-051B-438F-A07F-1FE4FB5B8036}" type="presOf" srcId="{34EB1A4C-C486-47E6-A619-49DD2F90B389}" destId="{3978D63C-330D-45C7-9413-A50DD2E8F7AD}" srcOrd="0" destOrd="1" presId="urn:microsoft.com/office/officeart/2005/8/layout/vProcess5"/>
    <dgm:cxn modelId="{AD9B8E64-9283-44A3-82A3-3CFA4C5025FF}" type="presOf" srcId="{1CADA48F-D4EE-49DD-8F2E-01530BEC677C}" destId="{808D6E39-2F7F-47F0-8C49-55A9F2567655}" srcOrd="0" destOrd="0" presId="urn:microsoft.com/office/officeart/2005/8/layout/vProcess5"/>
    <dgm:cxn modelId="{77FD685C-1CD7-4261-B959-48EE5751FB50}" type="presParOf" srcId="{BA088853-C843-48C2-A57D-D7B18D82C351}" destId="{2ED9DDBE-731A-4EC5-9D88-4231AFE78932}" srcOrd="0" destOrd="0" presId="urn:microsoft.com/office/officeart/2005/8/layout/vProcess5"/>
    <dgm:cxn modelId="{698346A2-ECFE-4492-A6E2-D1A946157D37}" type="presParOf" srcId="{BA088853-C843-48C2-A57D-D7B18D82C351}" destId="{FD49E76A-EC7D-4E92-91FA-46CA9D2EC3FB}" srcOrd="1" destOrd="0" presId="urn:microsoft.com/office/officeart/2005/8/layout/vProcess5"/>
    <dgm:cxn modelId="{1BE5371D-8AB0-4532-A56D-00CBD8677CE0}" type="presParOf" srcId="{BA088853-C843-48C2-A57D-D7B18D82C351}" destId="{3978D63C-330D-45C7-9413-A50DD2E8F7AD}" srcOrd="2" destOrd="0" presId="urn:microsoft.com/office/officeart/2005/8/layout/vProcess5"/>
    <dgm:cxn modelId="{9356D9DD-77E7-40F0-9462-B63C7517B497}" type="presParOf" srcId="{BA088853-C843-48C2-A57D-D7B18D82C351}" destId="{3E2AE47D-C604-4C61-9A76-EDCEAC51DB1B}" srcOrd="3" destOrd="0" presId="urn:microsoft.com/office/officeart/2005/8/layout/vProcess5"/>
    <dgm:cxn modelId="{2EA30ADC-CEB9-4799-94F9-A5FF919781B2}" type="presParOf" srcId="{BA088853-C843-48C2-A57D-D7B18D82C351}" destId="{F27E906F-439B-409C-B18B-D6612A086738}" srcOrd="4" destOrd="0" presId="urn:microsoft.com/office/officeart/2005/8/layout/vProcess5"/>
    <dgm:cxn modelId="{8D21C50B-C23E-49CE-8F06-1EC43DC36496}" type="presParOf" srcId="{BA088853-C843-48C2-A57D-D7B18D82C351}" destId="{808D6E39-2F7F-47F0-8C49-55A9F2567655}" srcOrd="5" destOrd="0" presId="urn:microsoft.com/office/officeart/2005/8/layout/vProcess5"/>
    <dgm:cxn modelId="{19F37155-BEF8-4DE5-A985-E5051CAF9D31}" type="presParOf" srcId="{BA088853-C843-48C2-A57D-D7B18D82C351}" destId="{1DA69E3F-A2B7-441A-9830-EB96B3FB7514}" srcOrd="6" destOrd="0" presId="urn:microsoft.com/office/officeart/2005/8/layout/vProcess5"/>
    <dgm:cxn modelId="{9EB3C35F-3363-4520-B159-EF33EE84CB9D}" type="presParOf" srcId="{BA088853-C843-48C2-A57D-D7B18D82C351}" destId="{94BA90EE-D014-427B-AB68-0D76AAD2AC5A}" srcOrd="7" destOrd="0" presId="urn:microsoft.com/office/officeart/2005/8/layout/vProcess5"/>
    <dgm:cxn modelId="{B4C4D073-1966-4040-A781-CE9CE0D10500}" type="presParOf" srcId="{BA088853-C843-48C2-A57D-D7B18D82C351}" destId="{E48DBD51-CF40-4193-89A2-E7A7ACD186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C02F21-538C-4143-B4AF-AB53988E5D6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72B51-B568-4190-BC7C-E8DF762B8410}">
      <dgm:prSet phldrT="[Text]"/>
      <dgm:spPr/>
      <dgm:t>
        <a:bodyPr/>
        <a:lstStyle/>
        <a:p>
          <a:r>
            <a:rPr lang="en-US" smtClean="0"/>
            <a:t>HR Rep</a:t>
          </a:r>
          <a:endParaRPr lang="en-US"/>
        </a:p>
      </dgm:t>
    </dgm:pt>
    <dgm:pt modelId="{D28E5396-E00E-4D09-A5AD-FFCD3D89B06C}" type="parTrans" cxnId="{6C98F205-2ECE-438C-A936-F06F749C8DC6}">
      <dgm:prSet/>
      <dgm:spPr/>
      <dgm:t>
        <a:bodyPr/>
        <a:lstStyle/>
        <a:p>
          <a:endParaRPr lang="en-US"/>
        </a:p>
      </dgm:t>
    </dgm:pt>
    <dgm:pt modelId="{13172689-52B4-4472-BE1A-05375A284660}" type="sibTrans" cxnId="{6C98F205-2ECE-438C-A936-F06F749C8DC6}">
      <dgm:prSet/>
      <dgm:spPr/>
      <dgm:t>
        <a:bodyPr/>
        <a:lstStyle/>
        <a:p>
          <a:endParaRPr lang="en-US"/>
        </a:p>
      </dgm:t>
    </dgm:pt>
    <dgm:pt modelId="{AFC9B245-BFC7-4BB9-A3D0-7930683C7499}">
      <dgm:prSet/>
      <dgm:spPr/>
      <dgm:t>
        <a:bodyPr/>
        <a:lstStyle/>
        <a:p>
          <a:r>
            <a:rPr lang="en-US" smtClean="0"/>
            <a:t>New Georgia Tech Employment or Change in Current Georgia Tech Employment </a:t>
          </a:r>
          <a:endParaRPr lang="en-US"/>
        </a:p>
      </dgm:t>
    </dgm:pt>
    <dgm:pt modelId="{9E3A9859-44E6-4B74-BB1F-2EA85ED5AE64}" type="parTrans" cxnId="{F9FDD925-34B9-469D-904C-58ED66EE326F}">
      <dgm:prSet/>
      <dgm:spPr/>
      <dgm:t>
        <a:bodyPr/>
        <a:lstStyle/>
        <a:p>
          <a:endParaRPr lang="en-US"/>
        </a:p>
      </dgm:t>
    </dgm:pt>
    <dgm:pt modelId="{D3266639-816A-4169-8537-0F247E713AB1}" type="sibTrans" cxnId="{F9FDD925-34B9-469D-904C-58ED66EE326F}">
      <dgm:prSet/>
      <dgm:spPr/>
      <dgm:t>
        <a:bodyPr/>
        <a:lstStyle/>
        <a:p>
          <a:endParaRPr lang="en-US"/>
        </a:p>
      </dgm:t>
    </dgm:pt>
    <dgm:pt modelId="{78176CF9-C943-414C-9325-365821576995}">
      <dgm:prSet/>
      <dgm:spPr/>
      <dgm:t>
        <a:bodyPr/>
        <a:lstStyle/>
        <a:p>
          <a:r>
            <a:rPr lang="en-US" smtClean="0"/>
            <a:t>Request GT ID from Banner</a:t>
          </a:r>
          <a:endParaRPr lang="en-US"/>
        </a:p>
      </dgm:t>
    </dgm:pt>
    <dgm:pt modelId="{A2661DD1-90BD-4709-82C2-A4F09A2A7DF2}" type="parTrans" cxnId="{477FBE67-CA11-44D1-8FFD-EFAE772BAB12}">
      <dgm:prSet/>
      <dgm:spPr/>
      <dgm:t>
        <a:bodyPr/>
        <a:lstStyle/>
        <a:p>
          <a:endParaRPr lang="en-US"/>
        </a:p>
      </dgm:t>
    </dgm:pt>
    <dgm:pt modelId="{59AB2E76-C534-4EDA-80B4-A1295704CC01}" type="sibTrans" cxnId="{477FBE67-CA11-44D1-8FFD-EFAE772BAB12}">
      <dgm:prSet/>
      <dgm:spPr/>
      <dgm:t>
        <a:bodyPr/>
        <a:lstStyle/>
        <a:p>
          <a:endParaRPr lang="en-US"/>
        </a:p>
      </dgm:t>
    </dgm:pt>
    <dgm:pt modelId="{7C08005F-952D-4E8F-BA77-0433D4D55003}">
      <dgm:prSet/>
      <dgm:spPr/>
      <dgm:t>
        <a:bodyPr/>
        <a:lstStyle/>
        <a:p>
          <a:r>
            <a:rPr lang="en-US" smtClean="0"/>
            <a:t>Submit PSF to hire employee or make changes in current employment </a:t>
          </a:r>
          <a:endParaRPr lang="en-US"/>
        </a:p>
      </dgm:t>
    </dgm:pt>
    <dgm:pt modelId="{E47CCCA6-EC1A-4F9E-BAA6-3B447B4E7531}" type="parTrans" cxnId="{AB0B9C87-2636-4FC6-97E2-4C755CF6920A}">
      <dgm:prSet/>
      <dgm:spPr/>
      <dgm:t>
        <a:bodyPr/>
        <a:lstStyle/>
        <a:p>
          <a:endParaRPr lang="en-US"/>
        </a:p>
      </dgm:t>
    </dgm:pt>
    <dgm:pt modelId="{3ED9CCE9-4266-4E76-BE41-DB38C1741D0A}" type="sibTrans" cxnId="{AB0B9C87-2636-4FC6-97E2-4C755CF6920A}">
      <dgm:prSet/>
      <dgm:spPr/>
      <dgm:t>
        <a:bodyPr/>
        <a:lstStyle/>
        <a:p>
          <a:endParaRPr lang="en-US"/>
        </a:p>
      </dgm:t>
    </dgm:pt>
    <dgm:pt modelId="{CE22F68C-F22C-4CCE-A1E6-74BA679AECFC}">
      <dgm:prSet/>
      <dgm:spPr/>
      <dgm:t>
        <a:bodyPr/>
        <a:lstStyle/>
        <a:p>
          <a:r>
            <a:rPr lang="en-US" smtClean="0"/>
            <a:t>Submit required e-forms 2 - 6 months before start date </a:t>
          </a:r>
          <a:endParaRPr lang="en-US"/>
        </a:p>
      </dgm:t>
    </dgm:pt>
    <dgm:pt modelId="{329839B6-4BD7-450B-AD87-93135A85B19E}" type="parTrans" cxnId="{60E8FD7B-9B9F-4831-A64B-55F8C89FF562}">
      <dgm:prSet/>
      <dgm:spPr/>
      <dgm:t>
        <a:bodyPr/>
        <a:lstStyle/>
        <a:p>
          <a:endParaRPr lang="en-US"/>
        </a:p>
      </dgm:t>
    </dgm:pt>
    <dgm:pt modelId="{6B881AA0-B8C0-47D8-A0DB-4F1C090DF503}" type="sibTrans" cxnId="{60E8FD7B-9B9F-4831-A64B-55F8C89FF562}">
      <dgm:prSet/>
      <dgm:spPr/>
      <dgm:t>
        <a:bodyPr/>
        <a:lstStyle/>
        <a:p>
          <a:endParaRPr lang="en-US"/>
        </a:p>
      </dgm:t>
    </dgm:pt>
    <dgm:pt modelId="{62CCAD8E-CE9B-475B-9C0B-09BD1BFC5A58}">
      <dgm:prSet/>
      <dgm:spPr/>
      <dgm:t>
        <a:bodyPr/>
        <a:lstStyle/>
        <a:p>
          <a:r>
            <a:rPr lang="en-US" dirty="0" smtClean="0"/>
            <a:t>Extension of employment with no changes</a:t>
          </a:r>
          <a:endParaRPr lang="en-US" dirty="0"/>
        </a:p>
      </dgm:t>
    </dgm:pt>
    <dgm:pt modelId="{39F8BBEE-CA41-4484-BB92-67C5D947B3B2}" type="parTrans" cxnId="{17B45497-7B78-4EC4-9C9B-BC761EB05F5E}">
      <dgm:prSet/>
      <dgm:spPr/>
      <dgm:t>
        <a:bodyPr/>
        <a:lstStyle/>
        <a:p>
          <a:endParaRPr lang="en-US"/>
        </a:p>
      </dgm:t>
    </dgm:pt>
    <dgm:pt modelId="{96CBB04D-BC08-4112-9A90-739AF19D4D24}" type="sibTrans" cxnId="{17B45497-7B78-4EC4-9C9B-BC761EB05F5E}">
      <dgm:prSet/>
      <dgm:spPr/>
      <dgm:t>
        <a:bodyPr/>
        <a:lstStyle/>
        <a:p>
          <a:endParaRPr lang="en-US"/>
        </a:p>
      </dgm:t>
    </dgm:pt>
    <dgm:pt modelId="{4AFE61E6-65C6-4FCA-AD17-BD93A73705E9}">
      <dgm:prSet/>
      <dgm:spPr/>
      <dgm:t>
        <a:bodyPr/>
        <a:lstStyle/>
        <a:p>
          <a:r>
            <a:rPr lang="en-US" smtClean="0"/>
            <a:t>Submit required e-forms 2 - 6 months before start date </a:t>
          </a:r>
          <a:endParaRPr lang="en-US"/>
        </a:p>
      </dgm:t>
    </dgm:pt>
    <dgm:pt modelId="{3F3164F0-4AFD-4173-B12B-F00C63539ECD}" type="parTrans" cxnId="{214EB29D-51D3-477A-9F56-FCF9E9514D5F}">
      <dgm:prSet/>
      <dgm:spPr/>
      <dgm:t>
        <a:bodyPr/>
        <a:lstStyle/>
        <a:p>
          <a:endParaRPr lang="en-US"/>
        </a:p>
      </dgm:t>
    </dgm:pt>
    <dgm:pt modelId="{B3FB026D-9980-4EF7-B438-BD773656E7EE}" type="sibTrans" cxnId="{214EB29D-51D3-477A-9F56-FCF9E9514D5F}">
      <dgm:prSet/>
      <dgm:spPr/>
      <dgm:t>
        <a:bodyPr/>
        <a:lstStyle/>
        <a:p>
          <a:endParaRPr lang="en-US"/>
        </a:p>
      </dgm:t>
    </dgm:pt>
    <dgm:pt modelId="{A9E741D2-ADFA-4852-AEB1-0596139B6248}">
      <dgm:prSet/>
      <dgm:spPr/>
      <dgm:t>
        <a:bodyPr/>
        <a:lstStyle/>
        <a:p>
          <a:r>
            <a:rPr lang="en-US" smtClean="0"/>
            <a:t>Employee </a:t>
          </a:r>
          <a:endParaRPr lang="en-US"/>
        </a:p>
      </dgm:t>
    </dgm:pt>
    <dgm:pt modelId="{D7B5ABA8-C395-4B67-854F-94FEC8EC86F7}" type="parTrans" cxnId="{9B1128E0-4227-4FE5-9FF8-4781CA8A7EFA}">
      <dgm:prSet/>
      <dgm:spPr/>
      <dgm:t>
        <a:bodyPr/>
        <a:lstStyle/>
        <a:p>
          <a:endParaRPr lang="en-US"/>
        </a:p>
      </dgm:t>
    </dgm:pt>
    <dgm:pt modelId="{71194E16-8BDD-464E-9AAD-D85522BD8A7B}" type="sibTrans" cxnId="{9B1128E0-4227-4FE5-9FF8-4781CA8A7EFA}">
      <dgm:prSet/>
      <dgm:spPr/>
      <dgm:t>
        <a:bodyPr/>
        <a:lstStyle/>
        <a:p>
          <a:endParaRPr lang="en-US"/>
        </a:p>
      </dgm:t>
    </dgm:pt>
    <dgm:pt modelId="{B0208BB7-E865-43EA-B198-2E153F0C5618}">
      <dgm:prSet/>
      <dgm:spPr/>
      <dgm:t>
        <a:bodyPr/>
        <a:lstStyle/>
        <a:p>
          <a:r>
            <a:rPr lang="en-US" smtClean="0"/>
            <a:t>Submit required e-forms</a:t>
          </a:r>
          <a:endParaRPr lang="en-US"/>
        </a:p>
      </dgm:t>
    </dgm:pt>
    <dgm:pt modelId="{52CAF499-10D8-4A92-8E4E-2E9B71FC9A14}" type="parTrans" cxnId="{501962D9-63D6-4B64-8E99-A481A3014BAB}">
      <dgm:prSet/>
      <dgm:spPr/>
      <dgm:t>
        <a:bodyPr/>
        <a:lstStyle/>
        <a:p>
          <a:endParaRPr lang="en-US"/>
        </a:p>
      </dgm:t>
    </dgm:pt>
    <dgm:pt modelId="{E4671284-FE98-4595-A4C3-2F6169BDDAC2}" type="sibTrans" cxnId="{501962D9-63D6-4B64-8E99-A481A3014BAB}">
      <dgm:prSet/>
      <dgm:spPr/>
      <dgm:t>
        <a:bodyPr/>
        <a:lstStyle/>
        <a:p>
          <a:endParaRPr lang="en-US"/>
        </a:p>
      </dgm:t>
    </dgm:pt>
    <dgm:pt modelId="{F81B2CC0-61A6-4A47-9C8D-BDB919C5327D}">
      <dgm:prSet/>
      <dgm:spPr/>
      <dgm:t>
        <a:bodyPr/>
        <a:lstStyle/>
        <a:p>
          <a:r>
            <a:rPr lang="en-US" smtClean="0"/>
            <a:t>Global HR </a:t>
          </a:r>
          <a:endParaRPr lang="en-US"/>
        </a:p>
      </dgm:t>
    </dgm:pt>
    <dgm:pt modelId="{9DB32342-DDDC-4684-A9D9-484983EF8669}" type="parTrans" cxnId="{B47E5A23-2434-4690-BA9C-346344369812}">
      <dgm:prSet/>
      <dgm:spPr/>
      <dgm:t>
        <a:bodyPr/>
        <a:lstStyle/>
        <a:p>
          <a:endParaRPr lang="en-US"/>
        </a:p>
      </dgm:t>
    </dgm:pt>
    <dgm:pt modelId="{63EB8E4F-F90B-49CB-A321-1204AE0708A9}" type="sibTrans" cxnId="{B47E5A23-2434-4690-BA9C-346344369812}">
      <dgm:prSet/>
      <dgm:spPr/>
      <dgm:t>
        <a:bodyPr/>
        <a:lstStyle/>
        <a:p>
          <a:endParaRPr lang="en-US"/>
        </a:p>
      </dgm:t>
    </dgm:pt>
    <dgm:pt modelId="{339AD7E8-4C4D-4EA3-AFA5-4E052E7D7815}">
      <dgm:prSet/>
      <dgm:spPr/>
      <dgm:t>
        <a:bodyPr/>
        <a:lstStyle/>
        <a:p>
          <a:r>
            <a:rPr lang="en-US" smtClean="0"/>
            <a:t>Review all e-forms</a:t>
          </a:r>
          <a:endParaRPr lang="en-US"/>
        </a:p>
      </dgm:t>
    </dgm:pt>
    <dgm:pt modelId="{56398A26-70B9-4E12-9491-16658136525F}" type="parTrans" cxnId="{A37BF6D8-7B35-42E5-8C6F-539B39D0977E}">
      <dgm:prSet/>
      <dgm:spPr/>
      <dgm:t>
        <a:bodyPr/>
        <a:lstStyle/>
        <a:p>
          <a:endParaRPr lang="en-US"/>
        </a:p>
      </dgm:t>
    </dgm:pt>
    <dgm:pt modelId="{A7124353-CE35-429F-9494-C9F7EBC0FB7F}" type="sibTrans" cxnId="{A37BF6D8-7B35-42E5-8C6F-539B39D0977E}">
      <dgm:prSet/>
      <dgm:spPr/>
      <dgm:t>
        <a:bodyPr/>
        <a:lstStyle/>
        <a:p>
          <a:endParaRPr lang="en-US"/>
        </a:p>
      </dgm:t>
    </dgm:pt>
    <dgm:pt modelId="{399F89BA-3622-4965-B659-47BF8BDE86B0}">
      <dgm:prSet/>
      <dgm:spPr/>
      <dgm:t>
        <a:bodyPr/>
        <a:lstStyle/>
        <a:p>
          <a:r>
            <a:rPr lang="en-US" smtClean="0"/>
            <a:t>Mail H-1B petition to Citizenship &amp; Immigration Services if beneficiary is inside the US </a:t>
          </a:r>
          <a:endParaRPr lang="en-US"/>
        </a:p>
      </dgm:t>
    </dgm:pt>
    <dgm:pt modelId="{15F5B679-FBFE-47DA-AED8-8934AA094D30}" type="parTrans" cxnId="{F7562487-EBA8-4077-8693-08F591E3D40F}">
      <dgm:prSet/>
      <dgm:spPr/>
      <dgm:t>
        <a:bodyPr/>
        <a:lstStyle/>
        <a:p>
          <a:endParaRPr lang="en-US"/>
        </a:p>
      </dgm:t>
    </dgm:pt>
    <dgm:pt modelId="{F6589371-7401-4002-8D2C-D292263394E8}" type="sibTrans" cxnId="{F7562487-EBA8-4077-8693-08F591E3D40F}">
      <dgm:prSet/>
      <dgm:spPr/>
      <dgm:t>
        <a:bodyPr/>
        <a:lstStyle/>
        <a:p>
          <a:endParaRPr lang="en-US"/>
        </a:p>
      </dgm:t>
    </dgm:pt>
    <dgm:pt modelId="{35F05C79-399E-42F5-BF94-845208841864}" type="pres">
      <dgm:prSet presAssocID="{32C02F21-538C-4143-B4AF-AB53988E5D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55D15-664B-4F9B-B990-D83D51F6881A}" type="pres">
      <dgm:prSet presAssocID="{AE172B51-B568-4190-BC7C-E8DF762B84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F1AE2-9A7C-4EB9-87AF-F5D6CC80F3AC}" type="pres">
      <dgm:prSet presAssocID="{13172689-52B4-4472-BE1A-05375A284660}" presName="sibTrans" presStyleLbl="sibTrans1D1" presStyleIdx="0" presStyleCnt="2"/>
      <dgm:spPr/>
      <dgm:t>
        <a:bodyPr/>
        <a:lstStyle/>
        <a:p>
          <a:endParaRPr lang="en-US"/>
        </a:p>
      </dgm:t>
    </dgm:pt>
    <dgm:pt modelId="{CF0F602F-D9D4-4247-B7A4-EFE9D72E92A1}" type="pres">
      <dgm:prSet presAssocID="{13172689-52B4-4472-BE1A-05375A284660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175DDF91-09EB-4BBC-A498-CBC1CFAF81EB}" type="pres">
      <dgm:prSet presAssocID="{A9E741D2-ADFA-4852-AEB1-0596139B62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7383E-92AC-44B6-9CF0-38C2D53747C1}" type="pres">
      <dgm:prSet presAssocID="{71194E16-8BDD-464E-9AAD-D85522BD8A7B}" presName="sibTrans" presStyleLbl="sibTrans1D1" presStyleIdx="1" presStyleCnt="2"/>
      <dgm:spPr/>
      <dgm:t>
        <a:bodyPr/>
        <a:lstStyle/>
        <a:p>
          <a:endParaRPr lang="en-US"/>
        </a:p>
      </dgm:t>
    </dgm:pt>
    <dgm:pt modelId="{49894311-313A-4E05-8AAD-D9D9E4248C23}" type="pres">
      <dgm:prSet presAssocID="{71194E16-8BDD-464E-9AAD-D85522BD8A7B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3D85B1BC-EAF0-4A0A-A42C-D33E00350363}" type="pres">
      <dgm:prSet presAssocID="{F81B2CC0-61A6-4A47-9C8D-BDB919C532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148F2-3D7E-40DC-9705-D6F88648FE86}" type="presOf" srcId="{4AFE61E6-65C6-4FCA-AD17-BD93A73705E9}" destId="{ED055D15-664B-4F9B-B990-D83D51F6881A}" srcOrd="0" destOrd="6" presId="urn:microsoft.com/office/officeart/2005/8/layout/bProcess3"/>
    <dgm:cxn modelId="{17B45497-7B78-4EC4-9C9B-BC761EB05F5E}" srcId="{AE172B51-B568-4190-BC7C-E8DF762B8410}" destId="{62CCAD8E-CE9B-475B-9C0B-09BD1BFC5A58}" srcOrd="1" destOrd="0" parTransId="{39F8BBEE-CA41-4484-BB92-67C5D947B3B2}" sibTransId="{96CBB04D-BC08-4112-9A90-739AF19D4D24}"/>
    <dgm:cxn modelId="{AB0B9C87-2636-4FC6-97E2-4C755CF6920A}" srcId="{AFC9B245-BFC7-4BB9-A3D0-7930683C7499}" destId="{7C08005F-952D-4E8F-BA77-0433D4D55003}" srcOrd="1" destOrd="0" parTransId="{E47CCCA6-EC1A-4F9E-BAA6-3B447B4E7531}" sibTransId="{3ED9CCE9-4266-4E76-BE41-DB38C1741D0A}"/>
    <dgm:cxn modelId="{9B1128E0-4227-4FE5-9FF8-4781CA8A7EFA}" srcId="{32C02F21-538C-4143-B4AF-AB53988E5D60}" destId="{A9E741D2-ADFA-4852-AEB1-0596139B6248}" srcOrd="1" destOrd="0" parTransId="{D7B5ABA8-C395-4B67-854F-94FEC8EC86F7}" sibTransId="{71194E16-8BDD-464E-9AAD-D85522BD8A7B}"/>
    <dgm:cxn modelId="{477FBE67-CA11-44D1-8FFD-EFAE772BAB12}" srcId="{AFC9B245-BFC7-4BB9-A3D0-7930683C7499}" destId="{78176CF9-C943-414C-9325-365821576995}" srcOrd="0" destOrd="0" parTransId="{A2661DD1-90BD-4709-82C2-A4F09A2A7DF2}" sibTransId="{59AB2E76-C534-4EDA-80B4-A1295704CC01}"/>
    <dgm:cxn modelId="{3BA3A8A4-29D1-4AF1-BF80-4C932FFFE4F6}" type="presOf" srcId="{7C08005F-952D-4E8F-BA77-0433D4D55003}" destId="{ED055D15-664B-4F9B-B990-D83D51F6881A}" srcOrd="0" destOrd="3" presId="urn:microsoft.com/office/officeart/2005/8/layout/bProcess3"/>
    <dgm:cxn modelId="{4895F6E1-27CD-4BCE-BE43-76EBF6F043E6}" type="presOf" srcId="{71194E16-8BDD-464E-9AAD-D85522BD8A7B}" destId="{49894311-313A-4E05-8AAD-D9D9E4248C23}" srcOrd="1" destOrd="0" presId="urn:microsoft.com/office/officeart/2005/8/layout/bProcess3"/>
    <dgm:cxn modelId="{167F1E7E-F859-4F55-99C5-0F80A9F684AE}" type="presOf" srcId="{AE172B51-B568-4190-BC7C-E8DF762B8410}" destId="{ED055D15-664B-4F9B-B990-D83D51F6881A}" srcOrd="0" destOrd="0" presId="urn:microsoft.com/office/officeart/2005/8/layout/bProcess3"/>
    <dgm:cxn modelId="{3951CB4D-A5CD-4D18-AFCE-2B3A862C85B6}" type="presOf" srcId="{A9E741D2-ADFA-4852-AEB1-0596139B6248}" destId="{175DDF91-09EB-4BBC-A498-CBC1CFAF81EB}" srcOrd="0" destOrd="0" presId="urn:microsoft.com/office/officeart/2005/8/layout/bProcess3"/>
    <dgm:cxn modelId="{A04D42D7-3AEA-472B-AEFE-113960860B0A}" type="presOf" srcId="{62CCAD8E-CE9B-475B-9C0B-09BD1BFC5A58}" destId="{ED055D15-664B-4F9B-B990-D83D51F6881A}" srcOrd="0" destOrd="5" presId="urn:microsoft.com/office/officeart/2005/8/layout/bProcess3"/>
    <dgm:cxn modelId="{4C53760E-423F-4A1A-8BD2-52A2350D9B4C}" type="presOf" srcId="{399F89BA-3622-4965-B659-47BF8BDE86B0}" destId="{3D85B1BC-EAF0-4A0A-A42C-D33E00350363}" srcOrd="0" destOrd="2" presId="urn:microsoft.com/office/officeart/2005/8/layout/bProcess3"/>
    <dgm:cxn modelId="{F5F1E003-2539-4453-85A6-2DB42A923CA1}" type="presOf" srcId="{CE22F68C-F22C-4CCE-A1E6-74BA679AECFC}" destId="{ED055D15-664B-4F9B-B990-D83D51F6881A}" srcOrd="0" destOrd="4" presId="urn:microsoft.com/office/officeart/2005/8/layout/bProcess3"/>
    <dgm:cxn modelId="{08B8D750-D696-4FF3-88BE-D7F2816D0D07}" type="presOf" srcId="{32C02F21-538C-4143-B4AF-AB53988E5D60}" destId="{35F05C79-399E-42F5-BF94-845208841864}" srcOrd="0" destOrd="0" presId="urn:microsoft.com/office/officeart/2005/8/layout/bProcess3"/>
    <dgm:cxn modelId="{214EB29D-51D3-477A-9F56-FCF9E9514D5F}" srcId="{62CCAD8E-CE9B-475B-9C0B-09BD1BFC5A58}" destId="{4AFE61E6-65C6-4FCA-AD17-BD93A73705E9}" srcOrd="0" destOrd="0" parTransId="{3F3164F0-4AFD-4173-B12B-F00C63539ECD}" sibTransId="{B3FB026D-9980-4EF7-B438-BD773656E7EE}"/>
    <dgm:cxn modelId="{FC221E71-DD1E-476B-B35C-69C5ABD7C10B}" type="presOf" srcId="{AFC9B245-BFC7-4BB9-A3D0-7930683C7499}" destId="{ED055D15-664B-4F9B-B990-D83D51F6881A}" srcOrd="0" destOrd="1" presId="urn:microsoft.com/office/officeart/2005/8/layout/bProcess3"/>
    <dgm:cxn modelId="{F7562487-EBA8-4077-8693-08F591E3D40F}" srcId="{F81B2CC0-61A6-4A47-9C8D-BDB919C5327D}" destId="{399F89BA-3622-4965-B659-47BF8BDE86B0}" srcOrd="1" destOrd="0" parTransId="{15F5B679-FBFE-47DA-AED8-8934AA094D30}" sibTransId="{F6589371-7401-4002-8D2C-D292263394E8}"/>
    <dgm:cxn modelId="{F60631AE-9D6E-41EC-9EEF-BC192DEB5B05}" type="presOf" srcId="{13172689-52B4-4472-BE1A-05375A284660}" destId="{0BAF1AE2-9A7C-4EB9-87AF-F5D6CC80F3AC}" srcOrd="0" destOrd="0" presId="urn:microsoft.com/office/officeart/2005/8/layout/bProcess3"/>
    <dgm:cxn modelId="{48846BC8-E286-4E89-B9EF-A60286AA3962}" type="presOf" srcId="{F81B2CC0-61A6-4A47-9C8D-BDB919C5327D}" destId="{3D85B1BC-EAF0-4A0A-A42C-D33E00350363}" srcOrd="0" destOrd="0" presId="urn:microsoft.com/office/officeart/2005/8/layout/bProcess3"/>
    <dgm:cxn modelId="{112DEB17-AA9F-4EDC-880A-7322C5DBE3D7}" type="presOf" srcId="{78176CF9-C943-414C-9325-365821576995}" destId="{ED055D15-664B-4F9B-B990-D83D51F6881A}" srcOrd="0" destOrd="2" presId="urn:microsoft.com/office/officeart/2005/8/layout/bProcess3"/>
    <dgm:cxn modelId="{A37BF6D8-7B35-42E5-8C6F-539B39D0977E}" srcId="{F81B2CC0-61A6-4A47-9C8D-BDB919C5327D}" destId="{339AD7E8-4C4D-4EA3-AFA5-4E052E7D7815}" srcOrd="0" destOrd="0" parTransId="{56398A26-70B9-4E12-9491-16658136525F}" sibTransId="{A7124353-CE35-429F-9494-C9F7EBC0FB7F}"/>
    <dgm:cxn modelId="{A11B3AD3-4C28-4857-9455-69BFBEF3C510}" type="presOf" srcId="{13172689-52B4-4472-BE1A-05375A284660}" destId="{CF0F602F-D9D4-4247-B7A4-EFE9D72E92A1}" srcOrd="1" destOrd="0" presId="urn:microsoft.com/office/officeart/2005/8/layout/bProcess3"/>
    <dgm:cxn modelId="{60E8FD7B-9B9F-4831-A64B-55F8C89FF562}" srcId="{AFC9B245-BFC7-4BB9-A3D0-7930683C7499}" destId="{CE22F68C-F22C-4CCE-A1E6-74BA679AECFC}" srcOrd="2" destOrd="0" parTransId="{329839B6-4BD7-450B-AD87-93135A85B19E}" sibTransId="{6B881AA0-B8C0-47D8-A0DB-4F1C090DF503}"/>
    <dgm:cxn modelId="{8F8C77D5-0762-409C-82CE-8E028B411A9F}" type="presOf" srcId="{339AD7E8-4C4D-4EA3-AFA5-4E052E7D7815}" destId="{3D85B1BC-EAF0-4A0A-A42C-D33E00350363}" srcOrd="0" destOrd="1" presId="urn:microsoft.com/office/officeart/2005/8/layout/bProcess3"/>
    <dgm:cxn modelId="{1C8DEF84-3EC6-42D3-BFB8-19A2DDACBC06}" type="presOf" srcId="{71194E16-8BDD-464E-9AAD-D85522BD8A7B}" destId="{3827383E-92AC-44B6-9CF0-38C2D53747C1}" srcOrd="0" destOrd="0" presId="urn:microsoft.com/office/officeart/2005/8/layout/bProcess3"/>
    <dgm:cxn modelId="{B47E5A23-2434-4690-BA9C-346344369812}" srcId="{32C02F21-538C-4143-B4AF-AB53988E5D60}" destId="{F81B2CC0-61A6-4A47-9C8D-BDB919C5327D}" srcOrd="2" destOrd="0" parTransId="{9DB32342-DDDC-4684-A9D9-484983EF8669}" sibTransId="{63EB8E4F-F90B-49CB-A321-1204AE0708A9}"/>
    <dgm:cxn modelId="{6C98F205-2ECE-438C-A936-F06F749C8DC6}" srcId="{32C02F21-538C-4143-B4AF-AB53988E5D60}" destId="{AE172B51-B568-4190-BC7C-E8DF762B8410}" srcOrd="0" destOrd="0" parTransId="{D28E5396-E00E-4D09-A5AD-FFCD3D89B06C}" sibTransId="{13172689-52B4-4472-BE1A-05375A284660}"/>
    <dgm:cxn modelId="{501962D9-63D6-4B64-8E99-A481A3014BAB}" srcId="{A9E741D2-ADFA-4852-AEB1-0596139B6248}" destId="{B0208BB7-E865-43EA-B198-2E153F0C5618}" srcOrd="0" destOrd="0" parTransId="{52CAF499-10D8-4A92-8E4E-2E9B71FC9A14}" sibTransId="{E4671284-FE98-4595-A4C3-2F6169BDDAC2}"/>
    <dgm:cxn modelId="{44DC9707-8AF8-47B6-9B71-094B5F8D7738}" type="presOf" srcId="{B0208BB7-E865-43EA-B198-2E153F0C5618}" destId="{175DDF91-09EB-4BBC-A498-CBC1CFAF81EB}" srcOrd="0" destOrd="1" presId="urn:microsoft.com/office/officeart/2005/8/layout/bProcess3"/>
    <dgm:cxn modelId="{F9FDD925-34B9-469D-904C-58ED66EE326F}" srcId="{AE172B51-B568-4190-BC7C-E8DF762B8410}" destId="{AFC9B245-BFC7-4BB9-A3D0-7930683C7499}" srcOrd="0" destOrd="0" parTransId="{9E3A9859-44E6-4B74-BB1F-2EA85ED5AE64}" sibTransId="{D3266639-816A-4169-8537-0F247E713AB1}"/>
    <dgm:cxn modelId="{22A6D934-1D95-47D6-B047-A715CE206A3F}" type="presParOf" srcId="{35F05C79-399E-42F5-BF94-845208841864}" destId="{ED055D15-664B-4F9B-B990-D83D51F6881A}" srcOrd="0" destOrd="0" presId="urn:microsoft.com/office/officeart/2005/8/layout/bProcess3"/>
    <dgm:cxn modelId="{CBDC2215-CEDB-420A-8B4B-EDA16D8C5A54}" type="presParOf" srcId="{35F05C79-399E-42F5-BF94-845208841864}" destId="{0BAF1AE2-9A7C-4EB9-87AF-F5D6CC80F3AC}" srcOrd="1" destOrd="0" presId="urn:microsoft.com/office/officeart/2005/8/layout/bProcess3"/>
    <dgm:cxn modelId="{3C430658-B365-47B5-A227-E7371CAB4BA7}" type="presParOf" srcId="{0BAF1AE2-9A7C-4EB9-87AF-F5D6CC80F3AC}" destId="{CF0F602F-D9D4-4247-B7A4-EFE9D72E92A1}" srcOrd="0" destOrd="0" presId="urn:microsoft.com/office/officeart/2005/8/layout/bProcess3"/>
    <dgm:cxn modelId="{5BBABFF5-DCFF-40A9-AA7D-EFD73D0BF38F}" type="presParOf" srcId="{35F05C79-399E-42F5-BF94-845208841864}" destId="{175DDF91-09EB-4BBC-A498-CBC1CFAF81EB}" srcOrd="2" destOrd="0" presId="urn:microsoft.com/office/officeart/2005/8/layout/bProcess3"/>
    <dgm:cxn modelId="{0A8A53AF-0CF7-4654-81B3-A8F7844601E5}" type="presParOf" srcId="{35F05C79-399E-42F5-BF94-845208841864}" destId="{3827383E-92AC-44B6-9CF0-38C2D53747C1}" srcOrd="3" destOrd="0" presId="urn:microsoft.com/office/officeart/2005/8/layout/bProcess3"/>
    <dgm:cxn modelId="{B7E40547-254D-4A94-A75C-F7CF23A62066}" type="presParOf" srcId="{3827383E-92AC-44B6-9CF0-38C2D53747C1}" destId="{49894311-313A-4E05-8AAD-D9D9E4248C23}" srcOrd="0" destOrd="0" presId="urn:microsoft.com/office/officeart/2005/8/layout/bProcess3"/>
    <dgm:cxn modelId="{AF4D55F5-BCCB-40BA-B44A-AA2A67808BFB}" type="presParOf" srcId="{35F05C79-399E-42F5-BF94-845208841864}" destId="{3D85B1BC-EAF0-4A0A-A42C-D33E00350363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4FAF2A-9A1E-45F5-B5F5-ACFA5037755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8E003-751A-4EDC-91D5-1DA2060A05F8}">
      <dgm:prSet/>
      <dgm:spPr/>
      <dgm:t>
        <a:bodyPr/>
        <a:lstStyle/>
        <a:p>
          <a:r>
            <a:rPr lang="en-US" smtClean="0"/>
            <a:t>HR Rep </a:t>
          </a:r>
          <a:endParaRPr lang="en-US"/>
        </a:p>
      </dgm:t>
    </dgm:pt>
    <dgm:pt modelId="{77693732-A2DB-4B2A-8F95-7B181D140CEB}" type="parTrans" cxnId="{5AF32E76-1D32-43B3-BDF6-41FCD4933A13}">
      <dgm:prSet/>
      <dgm:spPr/>
      <dgm:t>
        <a:bodyPr/>
        <a:lstStyle/>
        <a:p>
          <a:endParaRPr lang="en-US"/>
        </a:p>
      </dgm:t>
    </dgm:pt>
    <dgm:pt modelId="{80EF2790-B4EB-4FAB-A6D4-278EF653E81D}" type="sibTrans" cxnId="{5AF32E76-1D32-43B3-BDF6-41FCD4933A13}">
      <dgm:prSet/>
      <dgm:spPr/>
      <dgm:t>
        <a:bodyPr/>
        <a:lstStyle/>
        <a:p>
          <a:endParaRPr lang="en-US"/>
        </a:p>
      </dgm:t>
    </dgm:pt>
    <dgm:pt modelId="{0A8C7DDC-EDC5-46E8-B56F-BCF65FFABEC4}">
      <dgm:prSet/>
      <dgm:spPr/>
      <dgm:t>
        <a:bodyPr/>
        <a:lstStyle/>
        <a:p>
          <a:r>
            <a:rPr lang="en-US" dirty="0" smtClean="0"/>
            <a:t>Departmental Contact </a:t>
          </a:r>
          <a:endParaRPr lang="en-US" dirty="0"/>
        </a:p>
      </dgm:t>
    </dgm:pt>
    <dgm:pt modelId="{956C1C5E-0D32-4D1D-94A7-52E204065018}" type="parTrans" cxnId="{22A4C426-CEF3-454C-A8C1-94ABCA7FDAB9}">
      <dgm:prSet/>
      <dgm:spPr/>
      <dgm:t>
        <a:bodyPr/>
        <a:lstStyle/>
        <a:p>
          <a:endParaRPr lang="en-US"/>
        </a:p>
      </dgm:t>
    </dgm:pt>
    <dgm:pt modelId="{A7910DBB-9FC2-42DD-A1CD-49927563BB4A}" type="sibTrans" cxnId="{22A4C426-CEF3-454C-A8C1-94ABCA7FDAB9}">
      <dgm:prSet/>
      <dgm:spPr/>
      <dgm:t>
        <a:bodyPr/>
        <a:lstStyle/>
        <a:p>
          <a:endParaRPr lang="en-US"/>
        </a:p>
      </dgm:t>
    </dgm:pt>
    <dgm:pt modelId="{6FB09961-FA5B-43C7-9CA2-7D31E8AC2DBE}">
      <dgm:prSet/>
      <dgm:spPr/>
      <dgm:t>
        <a:bodyPr/>
        <a:lstStyle/>
        <a:p>
          <a:r>
            <a:rPr lang="en-US" dirty="0" smtClean="0"/>
            <a:t>TN Process Authorization </a:t>
          </a:r>
          <a:endParaRPr lang="en-US" dirty="0"/>
        </a:p>
      </dgm:t>
    </dgm:pt>
    <dgm:pt modelId="{29DD7354-5A69-4FD2-8734-6A2D10308E43}" type="parTrans" cxnId="{D06EB493-124D-4525-85FD-F9B3735CC8E5}">
      <dgm:prSet/>
      <dgm:spPr/>
      <dgm:t>
        <a:bodyPr/>
        <a:lstStyle/>
        <a:p>
          <a:endParaRPr lang="en-US"/>
        </a:p>
      </dgm:t>
    </dgm:pt>
    <dgm:pt modelId="{F44F3E89-0471-4229-8B75-95DD3EEF1CB3}" type="sibTrans" cxnId="{D06EB493-124D-4525-85FD-F9B3735CC8E5}">
      <dgm:prSet/>
      <dgm:spPr/>
      <dgm:t>
        <a:bodyPr/>
        <a:lstStyle/>
        <a:p>
          <a:endParaRPr lang="en-US"/>
        </a:p>
      </dgm:t>
    </dgm:pt>
    <dgm:pt modelId="{63868839-C1FF-4EE8-A70C-031F062082F2}">
      <dgm:prSet/>
      <dgm:spPr/>
      <dgm:t>
        <a:bodyPr/>
        <a:lstStyle/>
        <a:p>
          <a:r>
            <a:rPr lang="en-US" dirty="0" smtClean="0"/>
            <a:t>Letter of support </a:t>
          </a:r>
          <a:endParaRPr lang="en-US" dirty="0"/>
        </a:p>
      </dgm:t>
    </dgm:pt>
    <dgm:pt modelId="{45FF49BE-8B2B-43E9-BFD7-67B3C530FAC3}" type="parTrans" cxnId="{6F9790CF-86DD-4A20-8613-9712921C58DF}">
      <dgm:prSet/>
      <dgm:spPr/>
      <dgm:t>
        <a:bodyPr/>
        <a:lstStyle/>
        <a:p>
          <a:endParaRPr lang="en-US"/>
        </a:p>
      </dgm:t>
    </dgm:pt>
    <dgm:pt modelId="{ADDFCE98-CBCB-48FF-BB9D-1E38BCB3259E}" type="sibTrans" cxnId="{6F9790CF-86DD-4A20-8613-9712921C58DF}">
      <dgm:prSet/>
      <dgm:spPr/>
      <dgm:t>
        <a:bodyPr/>
        <a:lstStyle/>
        <a:p>
          <a:endParaRPr lang="en-US"/>
        </a:p>
      </dgm:t>
    </dgm:pt>
    <dgm:pt modelId="{DE38BD9C-A324-42BD-9132-DF9630595504}">
      <dgm:prSet/>
      <dgm:spPr/>
      <dgm:t>
        <a:bodyPr/>
        <a:lstStyle/>
        <a:p>
          <a:r>
            <a:rPr lang="en-US" dirty="0" smtClean="0"/>
            <a:t>Checks (if in US) </a:t>
          </a:r>
          <a:endParaRPr lang="en-US" dirty="0"/>
        </a:p>
      </dgm:t>
    </dgm:pt>
    <dgm:pt modelId="{FBC432D1-64D7-4323-8B6D-9A37366E7BC9}" type="parTrans" cxnId="{FB53E65E-BBC3-4A41-BF90-C22EAC30C68D}">
      <dgm:prSet/>
      <dgm:spPr/>
      <dgm:t>
        <a:bodyPr/>
        <a:lstStyle/>
        <a:p>
          <a:endParaRPr lang="en-US"/>
        </a:p>
      </dgm:t>
    </dgm:pt>
    <dgm:pt modelId="{A2743B9F-47A2-4796-A7EB-7B4B48C296AC}" type="sibTrans" cxnId="{FB53E65E-BBC3-4A41-BF90-C22EAC30C68D}">
      <dgm:prSet/>
      <dgm:spPr/>
      <dgm:t>
        <a:bodyPr/>
        <a:lstStyle/>
        <a:p>
          <a:endParaRPr lang="en-US"/>
        </a:p>
      </dgm:t>
    </dgm:pt>
    <dgm:pt modelId="{E5D7C1FE-255E-4F23-A025-76B9B94D373A}">
      <dgm:prSet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Approver</a:t>
          </a:r>
          <a:endParaRPr lang="en-US" dirty="0"/>
        </a:p>
      </dgm:t>
    </dgm:pt>
    <dgm:pt modelId="{1208F858-7494-4F52-AD99-46E266EBB30F}" type="parTrans" cxnId="{939BE4E9-D557-4481-A04C-B4D966ACB3BD}">
      <dgm:prSet/>
      <dgm:spPr/>
      <dgm:t>
        <a:bodyPr/>
        <a:lstStyle/>
        <a:p>
          <a:endParaRPr lang="en-US"/>
        </a:p>
      </dgm:t>
    </dgm:pt>
    <dgm:pt modelId="{6342CD66-03AD-43E1-936E-D3EF86C186EB}" type="sibTrans" cxnId="{939BE4E9-D557-4481-A04C-B4D966ACB3BD}">
      <dgm:prSet/>
      <dgm:spPr/>
      <dgm:t>
        <a:bodyPr/>
        <a:lstStyle/>
        <a:p>
          <a:endParaRPr lang="en-US"/>
        </a:p>
      </dgm:t>
    </dgm:pt>
    <dgm:pt modelId="{E2055CCD-C6AD-4566-9AC6-5BB68A317D95}">
      <dgm:prSet/>
      <dgm:spPr/>
      <dgm:t>
        <a:bodyPr/>
        <a:lstStyle/>
        <a:p>
          <a:r>
            <a:rPr lang="en-US" dirty="0" smtClean="0"/>
            <a:t>Part 2 of TN Process Authorization </a:t>
          </a:r>
          <a:endParaRPr lang="en-US" dirty="0"/>
        </a:p>
      </dgm:t>
    </dgm:pt>
    <dgm:pt modelId="{42BCCB5C-C8CB-45E1-9137-892F1D6D3F2D}" type="parTrans" cxnId="{C913284D-709D-4145-9C2A-4057E717F925}">
      <dgm:prSet/>
      <dgm:spPr/>
      <dgm:t>
        <a:bodyPr/>
        <a:lstStyle/>
        <a:p>
          <a:endParaRPr lang="en-US"/>
        </a:p>
      </dgm:t>
    </dgm:pt>
    <dgm:pt modelId="{F0C8614A-209C-46C5-9588-8DF709F59028}" type="sibTrans" cxnId="{C913284D-709D-4145-9C2A-4057E717F925}">
      <dgm:prSet/>
      <dgm:spPr/>
      <dgm:t>
        <a:bodyPr/>
        <a:lstStyle/>
        <a:p>
          <a:endParaRPr lang="en-US"/>
        </a:p>
      </dgm:t>
    </dgm:pt>
    <dgm:pt modelId="{E9AE855B-E3C8-4FC1-AC84-E0A0FA589A6A}">
      <dgm:prSet/>
      <dgm:spPr/>
      <dgm:t>
        <a:bodyPr/>
        <a:lstStyle/>
        <a:p>
          <a:r>
            <a:rPr lang="en-US" dirty="0" smtClean="0"/>
            <a:t>Employee </a:t>
          </a:r>
          <a:endParaRPr lang="en-US" dirty="0"/>
        </a:p>
      </dgm:t>
    </dgm:pt>
    <dgm:pt modelId="{18351F5E-5B94-4F96-9F87-9BE39711BA21}" type="parTrans" cxnId="{7E1C1EC1-8D42-4F38-87BE-FE110BCD5187}">
      <dgm:prSet/>
      <dgm:spPr/>
      <dgm:t>
        <a:bodyPr/>
        <a:lstStyle/>
        <a:p>
          <a:endParaRPr lang="en-US"/>
        </a:p>
      </dgm:t>
    </dgm:pt>
    <dgm:pt modelId="{877C7C2C-F9BE-453B-8C21-806D926A09CE}" type="sibTrans" cxnId="{7E1C1EC1-8D42-4F38-87BE-FE110BCD5187}">
      <dgm:prSet/>
      <dgm:spPr/>
      <dgm:t>
        <a:bodyPr/>
        <a:lstStyle/>
        <a:p>
          <a:endParaRPr lang="en-US"/>
        </a:p>
      </dgm:t>
    </dgm:pt>
    <dgm:pt modelId="{D098AF84-3557-4D4D-8D7D-6E60E3437386}">
      <dgm:prSet/>
      <dgm:spPr/>
      <dgm:t>
        <a:bodyPr/>
        <a:lstStyle/>
        <a:p>
          <a:r>
            <a:rPr lang="en-US" dirty="0" smtClean="0"/>
            <a:t>TN Faculty/Researcher Information </a:t>
          </a:r>
          <a:endParaRPr lang="en-US" dirty="0"/>
        </a:p>
      </dgm:t>
    </dgm:pt>
    <dgm:pt modelId="{30C961A5-1D77-4578-AE2B-33E4FC2B91A4}" type="parTrans" cxnId="{BAF45EE4-C8F3-4611-9240-FAA9E43E0240}">
      <dgm:prSet/>
      <dgm:spPr/>
      <dgm:t>
        <a:bodyPr/>
        <a:lstStyle/>
        <a:p>
          <a:endParaRPr lang="en-US"/>
        </a:p>
      </dgm:t>
    </dgm:pt>
    <dgm:pt modelId="{8CC68585-DCF9-4727-BD54-CB1DDEF145AA}" type="sibTrans" cxnId="{BAF45EE4-C8F3-4611-9240-FAA9E43E0240}">
      <dgm:prSet/>
      <dgm:spPr/>
      <dgm:t>
        <a:bodyPr/>
        <a:lstStyle/>
        <a:p>
          <a:endParaRPr lang="en-US"/>
        </a:p>
      </dgm:t>
    </dgm:pt>
    <dgm:pt modelId="{C4571E7D-270D-4610-B7D7-F4B5D2395DD5}">
      <dgm:prSet/>
      <dgm:spPr/>
      <dgm:t>
        <a:bodyPr/>
        <a:lstStyle/>
        <a:p>
          <a:r>
            <a:rPr lang="en-US" i="1" dirty="0" smtClean="0"/>
            <a:t>Immigration Documents </a:t>
          </a:r>
          <a:endParaRPr lang="en-US" i="1" dirty="0"/>
        </a:p>
      </dgm:t>
    </dgm:pt>
    <dgm:pt modelId="{36D4DE91-9FD6-43E7-9FE1-5C4FBFB4FDE4}" type="parTrans" cxnId="{FBA58ABE-5416-48D7-9F46-AF5E3D5545C9}">
      <dgm:prSet/>
      <dgm:spPr/>
      <dgm:t>
        <a:bodyPr/>
        <a:lstStyle/>
        <a:p>
          <a:endParaRPr lang="en-US"/>
        </a:p>
      </dgm:t>
    </dgm:pt>
    <dgm:pt modelId="{0F975337-7E09-4DF9-ADB3-EAC7F4ECF80A}" type="sibTrans" cxnId="{FBA58ABE-5416-48D7-9F46-AF5E3D5545C9}">
      <dgm:prSet/>
      <dgm:spPr/>
      <dgm:t>
        <a:bodyPr/>
        <a:lstStyle/>
        <a:p>
          <a:endParaRPr lang="en-US"/>
        </a:p>
      </dgm:t>
    </dgm:pt>
    <dgm:pt modelId="{D5B21995-93CD-44E0-84C1-11C5BC9F2B7F}">
      <dgm:prSet/>
      <dgm:spPr/>
      <dgm:t>
        <a:bodyPr/>
        <a:lstStyle/>
        <a:p>
          <a:r>
            <a:rPr lang="en-US" i="1" dirty="0" smtClean="0"/>
            <a:t>CV </a:t>
          </a:r>
          <a:endParaRPr lang="en-US" i="1" dirty="0"/>
        </a:p>
      </dgm:t>
    </dgm:pt>
    <dgm:pt modelId="{BA4FA816-1BC4-436C-876D-E7DC43F12294}" type="parTrans" cxnId="{F28EE285-28C1-4326-9B7B-C6A263740A0C}">
      <dgm:prSet/>
      <dgm:spPr/>
      <dgm:t>
        <a:bodyPr/>
        <a:lstStyle/>
        <a:p>
          <a:endParaRPr lang="en-US"/>
        </a:p>
      </dgm:t>
    </dgm:pt>
    <dgm:pt modelId="{56D84A8C-F690-4776-B079-F04DFA6BCFD8}" type="sibTrans" cxnId="{F28EE285-28C1-4326-9B7B-C6A263740A0C}">
      <dgm:prSet/>
      <dgm:spPr/>
      <dgm:t>
        <a:bodyPr/>
        <a:lstStyle/>
        <a:p>
          <a:endParaRPr lang="en-US"/>
        </a:p>
      </dgm:t>
    </dgm:pt>
    <dgm:pt modelId="{24118CDE-5163-4A4E-978B-D36A4C685E0E}">
      <dgm:prSet/>
      <dgm:spPr/>
      <dgm:t>
        <a:bodyPr/>
        <a:lstStyle/>
        <a:p>
          <a:r>
            <a:rPr lang="en-US" i="1" dirty="0" smtClean="0"/>
            <a:t>Degree/Certifications </a:t>
          </a:r>
          <a:endParaRPr lang="en-US" i="1" dirty="0"/>
        </a:p>
      </dgm:t>
    </dgm:pt>
    <dgm:pt modelId="{163A865E-B4AB-4898-A6F8-09E2A3A44ACF}" type="parTrans" cxnId="{3D36DCD9-5A29-4003-8445-91B02F6816A6}">
      <dgm:prSet/>
      <dgm:spPr/>
      <dgm:t>
        <a:bodyPr/>
        <a:lstStyle/>
        <a:p>
          <a:endParaRPr lang="en-US"/>
        </a:p>
      </dgm:t>
    </dgm:pt>
    <dgm:pt modelId="{D71D900F-7E86-4A84-8091-27357CE80E63}" type="sibTrans" cxnId="{3D36DCD9-5A29-4003-8445-91B02F6816A6}">
      <dgm:prSet/>
      <dgm:spPr/>
      <dgm:t>
        <a:bodyPr/>
        <a:lstStyle/>
        <a:p>
          <a:endParaRPr lang="en-US"/>
        </a:p>
      </dgm:t>
    </dgm:pt>
    <dgm:pt modelId="{07704D22-D3B8-46C8-91DC-83FE8D98DE6C}">
      <dgm:prSet/>
      <dgm:spPr/>
      <dgm:t>
        <a:bodyPr/>
        <a:lstStyle/>
        <a:p>
          <a:r>
            <a:rPr lang="en-US" smtClean="0"/>
            <a:t>PI </a:t>
          </a:r>
          <a:endParaRPr lang="en-US" dirty="0"/>
        </a:p>
      </dgm:t>
    </dgm:pt>
    <dgm:pt modelId="{AB183318-589B-4BEA-82DE-4250C767A7B4}" type="parTrans" cxnId="{6A5BF4F4-1631-4EFF-8FFD-067F3EEB0918}">
      <dgm:prSet/>
      <dgm:spPr/>
      <dgm:t>
        <a:bodyPr/>
        <a:lstStyle/>
        <a:p>
          <a:endParaRPr lang="en-US"/>
        </a:p>
      </dgm:t>
    </dgm:pt>
    <dgm:pt modelId="{178ABF3D-CBCE-4190-A365-228CD4EB8F74}" type="sibTrans" cxnId="{6A5BF4F4-1631-4EFF-8FFD-067F3EEB0918}">
      <dgm:prSet/>
      <dgm:spPr/>
      <dgm:t>
        <a:bodyPr/>
        <a:lstStyle/>
        <a:p>
          <a:endParaRPr lang="en-US"/>
        </a:p>
      </dgm:t>
    </dgm:pt>
    <dgm:pt modelId="{650C51B7-E446-408E-AF6B-8B8CD42444A9}" type="pres">
      <dgm:prSet presAssocID="{6A4FAF2A-9A1E-45F5-B5F5-ACFA503775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E2F69-1E47-4EDE-8E72-F73654767D7F}" type="pres">
      <dgm:prSet presAssocID="{93E8E003-751A-4EDC-91D5-1DA2060A05F8}" presName="composite" presStyleCnt="0"/>
      <dgm:spPr/>
    </dgm:pt>
    <dgm:pt modelId="{F74887DD-3B36-4A66-A3FF-DD5D0A401F6E}" type="pres">
      <dgm:prSet presAssocID="{93E8E003-751A-4EDC-91D5-1DA2060A05F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52B5-9F25-4F1D-A2E2-9EB16A593CD6}" type="pres">
      <dgm:prSet presAssocID="{93E8E003-751A-4EDC-91D5-1DA2060A05F8}" presName="parSh" presStyleLbl="node1" presStyleIdx="0" presStyleCnt="3"/>
      <dgm:spPr/>
      <dgm:t>
        <a:bodyPr/>
        <a:lstStyle/>
        <a:p>
          <a:endParaRPr lang="en-US"/>
        </a:p>
      </dgm:t>
    </dgm:pt>
    <dgm:pt modelId="{0C1E2BCC-210E-42F5-BF8A-3123E21E489E}" type="pres">
      <dgm:prSet presAssocID="{93E8E003-751A-4EDC-91D5-1DA2060A05F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6303A-DE91-4FC5-BF4F-F8E95F7B3CD8}" type="pres">
      <dgm:prSet presAssocID="{80EF2790-B4EB-4FAB-A6D4-278EF653E8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14B35BA-41EC-484E-8EBB-9A4E37B68E6E}" type="pres">
      <dgm:prSet presAssocID="{80EF2790-B4EB-4FAB-A6D4-278EF653E81D}" presName="connTx" presStyleLbl="sibTrans2D1" presStyleIdx="0" presStyleCnt="2"/>
      <dgm:spPr/>
      <dgm:t>
        <a:bodyPr/>
        <a:lstStyle/>
        <a:p>
          <a:endParaRPr lang="en-US"/>
        </a:p>
      </dgm:t>
    </dgm:pt>
    <dgm:pt modelId="{ADF99F68-C7BC-42A7-AA14-DA52CD9668BE}" type="pres">
      <dgm:prSet presAssocID="{E5D7C1FE-255E-4F23-A025-76B9B94D373A}" presName="composite" presStyleCnt="0"/>
      <dgm:spPr/>
    </dgm:pt>
    <dgm:pt modelId="{4667AAAF-ED5A-4AEC-AEF3-D7FDAFA43079}" type="pres">
      <dgm:prSet presAssocID="{E5D7C1FE-255E-4F23-A025-76B9B94D37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9A0F-393D-4736-B169-69E92E8E0A0C}" type="pres">
      <dgm:prSet presAssocID="{E5D7C1FE-255E-4F23-A025-76B9B94D373A}" presName="parSh" presStyleLbl="node1" presStyleIdx="1" presStyleCnt="3"/>
      <dgm:spPr/>
      <dgm:t>
        <a:bodyPr/>
        <a:lstStyle/>
        <a:p>
          <a:endParaRPr lang="en-US"/>
        </a:p>
      </dgm:t>
    </dgm:pt>
    <dgm:pt modelId="{CDBEE3E1-B0A8-45F0-9C83-32D30048D80B}" type="pres">
      <dgm:prSet presAssocID="{E5D7C1FE-255E-4F23-A025-76B9B94D373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B5E63-DD9D-4DB0-91C8-49F312A383A2}" type="pres">
      <dgm:prSet presAssocID="{6342CD66-03AD-43E1-936E-D3EF86C186E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7561CB3-4630-447E-AEA2-650D06841987}" type="pres">
      <dgm:prSet presAssocID="{6342CD66-03AD-43E1-936E-D3EF86C186EB}" presName="connTx" presStyleLbl="sibTrans2D1" presStyleIdx="1" presStyleCnt="2"/>
      <dgm:spPr/>
      <dgm:t>
        <a:bodyPr/>
        <a:lstStyle/>
        <a:p>
          <a:endParaRPr lang="en-US"/>
        </a:p>
      </dgm:t>
    </dgm:pt>
    <dgm:pt modelId="{6217A9AC-194E-4539-9448-B05B168B661E}" type="pres">
      <dgm:prSet presAssocID="{E9AE855B-E3C8-4FC1-AC84-E0A0FA589A6A}" presName="composite" presStyleCnt="0"/>
      <dgm:spPr/>
    </dgm:pt>
    <dgm:pt modelId="{79AD6E19-6F67-473B-9537-18CF88C29DF6}" type="pres">
      <dgm:prSet presAssocID="{E9AE855B-E3C8-4FC1-AC84-E0A0FA589A6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0C2A0-6A85-4817-9033-769950341BDE}" type="pres">
      <dgm:prSet presAssocID="{E9AE855B-E3C8-4FC1-AC84-E0A0FA589A6A}" presName="parSh" presStyleLbl="node1" presStyleIdx="2" presStyleCnt="3"/>
      <dgm:spPr/>
      <dgm:t>
        <a:bodyPr/>
        <a:lstStyle/>
        <a:p>
          <a:endParaRPr lang="en-US"/>
        </a:p>
      </dgm:t>
    </dgm:pt>
    <dgm:pt modelId="{8B8CE88A-E57C-4975-92F4-B8D602C5DA7A}" type="pres">
      <dgm:prSet presAssocID="{E9AE855B-E3C8-4FC1-AC84-E0A0FA589A6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C1EC1-8D42-4F38-87BE-FE110BCD5187}" srcId="{6A4FAF2A-9A1E-45F5-B5F5-ACFA50377554}" destId="{E9AE855B-E3C8-4FC1-AC84-E0A0FA589A6A}" srcOrd="2" destOrd="0" parTransId="{18351F5E-5B94-4F96-9F87-9BE39711BA21}" sibTransId="{877C7C2C-F9BE-453B-8C21-806D926A09CE}"/>
    <dgm:cxn modelId="{939BE4E9-D557-4481-A04C-B4D966ACB3BD}" srcId="{6A4FAF2A-9A1E-45F5-B5F5-ACFA50377554}" destId="{E5D7C1FE-255E-4F23-A025-76B9B94D373A}" srcOrd="1" destOrd="0" parTransId="{1208F858-7494-4F52-AD99-46E266EBB30F}" sibTransId="{6342CD66-03AD-43E1-936E-D3EF86C186EB}"/>
    <dgm:cxn modelId="{F851299B-942D-4C26-906E-DA5450E5522F}" type="presOf" srcId="{E5D7C1FE-255E-4F23-A025-76B9B94D373A}" destId="{C7029A0F-393D-4736-B169-69E92E8E0A0C}" srcOrd="1" destOrd="0" presId="urn:microsoft.com/office/officeart/2005/8/layout/process3"/>
    <dgm:cxn modelId="{85F51B33-F0CC-47EA-935E-531B3BFBF892}" type="presOf" srcId="{80EF2790-B4EB-4FAB-A6D4-278EF653E81D}" destId="{5076303A-DE91-4FC5-BF4F-F8E95F7B3CD8}" srcOrd="0" destOrd="0" presId="urn:microsoft.com/office/officeart/2005/8/layout/process3"/>
    <dgm:cxn modelId="{AD042F0A-3A4C-4BAF-A844-977E6EB3A1F5}" type="presOf" srcId="{6342CD66-03AD-43E1-936E-D3EF86C186EB}" destId="{CCEB5E63-DD9D-4DB0-91C8-49F312A383A2}" srcOrd="0" destOrd="0" presId="urn:microsoft.com/office/officeart/2005/8/layout/process3"/>
    <dgm:cxn modelId="{BB0806EF-3C34-4E47-BB23-5D9DE9CD8018}" type="presOf" srcId="{D098AF84-3557-4D4D-8D7D-6E60E3437386}" destId="{8B8CE88A-E57C-4975-92F4-B8D602C5DA7A}" srcOrd="0" destOrd="0" presId="urn:microsoft.com/office/officeart/2005/8/layout/process3"/>
    <dgm:cxn modelId="{66E57369-9C13-4AC8-88DF-1B0815361121}" type="presOf" srcId="{93E8E003-751A-4EDC-91D5-1DA2060A05F8}" destId="{3DDD52B5-9F25-4F1D-A2E2-9EB16A593CD6}" srcOrd="1" destOrd="0" presId="urn:microsoft.com/office/officeart/2005/8/layout/process3"/>
    <dgm:cxn modelId="{FB53E65E-BBC3-4A41-BF90-C22EAC30C68D}" srcId="{6FB09961-FA5B-43C7-9CA2-7D31E8AC2DBE}" destId="{DE38BD9C-A324-42BD-9132-DF9630595504}" srcOrd="1" destOrd="0" parTransId="{FBC432D1-64D7-4323-8B6D-9A37366E7BC9}" sibTransId="{A2743B9F-47A2-4796-A7EB-7B4B48C296AC}"/>
    <dgm:cxn modelId="{90723FB7-0E0B-48C2-A432-C7F5B2787A2C}" type="presOf" srcId="{6342CD66-03AD-43E1-936E-D3EF86C186EB}" destId="{77561CB3-4630-447E-AEA2-650D06841987}" srcOrd="1" destOrd="0" presId="urn:microsoft.com/office/officeart/2005/8/layout/process3"/>
    <dgm:cxn modelId="{6F9790CF-86DD-4A20-8613-9712921C58DF}" srcId="{6FB09961-FA5B-43C7-9CA2-7D31E8AC2DBE}" destId="{63868839-C1FF-4EE8-A70C-031F062082F2}" srcOrd="0" destOrd="0" parTransId="{45FF49BE-8B2B-43E9-BFD7-67B3C530FAC3}" sibTransId="{ADDFCE98-CBCB-48FF-BB9D-1E38BCB3259E}"/>
    <dgm:cxn modelId="{B147F2D8-F37C-419B-99B7-F8936B0B07BC}" type="presOf" srcId="{E2055CCD-C6AD-4566-9AC6-5BB68A317D95}" destId="{CDBEE3E1-B0A8-45F0-9C83-32D30048D80B}" srcOrd="0" destOrd="1" presId="urn:microsoft.com/office/officeart/2005/8/layout/process3"/>
    <dgm:cxn modelId="{FBA58ABE-5416-48D7-9F46-AF5E3D5545C9}" srcId="{D098AF84-3557-4D4D-8D7D-6E60E3437386}" destId="{C4571E7D-270D-4610-B7D7-F4B5D2395DD5}" srcOrd="0" destOrd="0" parTransId="{36D4DE91-9FD6-43E7-9FE1-5C4FBFB4FDE4}" sibTransId="{0F975337-7E09-4DF9-ADB3-EAC7F4ECF80A}"/>
    <dgm:cxn modelId="{6B7352EE-4A73-4960-B7E1-B521408BEDEB}" type="presOf" srcId="{C4571E7D-270D-4610-B7D7-F4B5D2395DD5}" destId="{8B8CE88A-E57C-4975-92F4-B8D602C5DA7A}" srcOrd="0" destOrd="1" presId="urn:microsoft.com/office/officeart/2005/8/layout/process3"/>
    <dgm:cxn modelId="{C913284D-709D-4145-9C2A-4057E717F925}" srcId="{07704D22-D3B8-46C8-91DC-83FE8D98DE6C}" destId="{E2055CCD-C6AD-4566-9AC6-5BB68A317D95}" srcOrd="0" destOrd="0" parTransId="{42BCCB5C-C8CB-45E1-9137-892F1D6D3F2D}" sibTransId="{F0C8614A-209C-46C5-9588-8DF709F59028}"/>
    <dgm:cxn modelId="{5AF32E76-1D32-43B3-BDF6-41FCD4933A13}" srcId="{6A4FAF2A-9A1E-45F5-B5F5-ACFA50377554}" destId="{93E8E003-751A-4EDC-91D5-1DA2060A05F8}" srcOrd="0" destOrd="0" parTransId="{77693732-A2DB-4B2A-8F95-7B181D140CEB}" sibTransId="{80EF2790-B4EB-4FAB-A6D4-278EF653E81D}"/>
    <dgm:cxn modelId="{2936E087-6176-47CC-9CE8-D1EC6345B712}" type="presOf" srcId="{93E8E003-751A-4EDC-91D5-1DA2060A05F8}" destId="{F74887DD-3B36-4A66-A3FF-DD5D0A401F6E}" srcOrd="0" destOrd="0" presId="urn:microsoft.com/office/officeart/2005/8/layout/process3"/>
    <dgm:cxn modelId="{D59DBCCD-E557-4259-9A03-4DE5320235DC}" type="presOf" srcId="{D5B21995-93CD-44E0-84C1-11C5BC9F2B7F}" destId="{8B8CE88A-E57C-4975-92F4-B8D602C5DA7A}" srcOrd="0" destOrd="2" presId="urn:microsoft.com/office/officeart/2005/8/layout/process3"/>
    <dgm:cxn modelId="{BAF45EE4-C8F3-4611-9240-FAA9E43E0240}" srcId="{E9AE855B-E3C8-4FC1-AC84-E0A0FA589A6A}" destId="{D098AF84-3557-4D4D-8D7D-6E60E3437386}" srcOrd="0" destOrd="0" parTransId="{30C961A5-1D77-4578-AE2B-33E4FC2B91A4}" sibTransId="{8CC68585-DCF9-4727-BD54-CB1DDEF145AA}"/>
    <dgm:cxn modelId="{3D36DCD9-5A29-4003-8445-91B02F6816A6}" srcId="{D098AF84-3557-4D4D-8D7D-6E60E3437386}" destId="{24118CDE-5163-4A4E-978B-D36A4C685E0E}" srcOrd="2" destOrd="0" parTransId="{163A865E-B4AB-4898-A6F8-09E2A3A44ACF}" sibTransId="{D71D900F-7E86-4A84-8091-27357CE80E63}"/>
    <dgm:cxn modelId="{F28EE285-28C1-4326-9B7B-C6A263740A0C}" srcId="{D098AF84-3557-4D4D-8D7D-6E60E3437386}" destId="{D5B21995-93CD-44E0-84C1-11C5BC9F2B7F}" srcOrd="1" destOrd="0" parTransId="{BA4FA816-1BC4-436C-876D-E7DC43F12294}" sibTransId="{56D84A8C-F690-4776-B079-F04DFA6BCFD8}"/>
    <dgm:cxn modelId="{B85C89EB-53BD-490F-8798-0AB4A68696AA}" type="presOf" srcId="{E5D7C1FE-255E-4F23-A025-76B9B94D373A}" destId="{4667AAAF-ED5A-4AEC-AEF3-D7FDAFA43079}" srcOrd="0" destOrd="0" presId="urn:microsoft.com/office/officeart/2005/8/layout/process3"/>
    <dgm:cxn modelId="{097823CE-D5AB-47D7-9E09-BE5CEEEEE288}" type="presOf" srcId="{07704D22-D3B8-46C8-91DC-83FE8D98DE6C}" destId="{CDBEE3E1-B0A8-45F0-9C83-32D30048D80B}" srcOrd="0" destOrd="0" presId="urn:microsoft.com/office/officeart/2005/8/layout/process3"/>
    <dgm:cxn modelId="{9CEFFA29-77A6-4126-88DE-2EB36C7626BE}" type="presOf" srcId="{DE38BD9C-A324-42BD-9132-DF9630595504}" destId="{0C1E2BCC-210E-42F5-BF8A-3123E21E489E}" srcOrd="0" destOrd="3" presId="urn:microsoft.com/office/officeart/2005/8/layout/process3"/>
    <dgm:cxn modelId="{21A88809-39A6-447C-B2D0-D0F7AE960C53}" type="presOf" srcId="{24118CDE-5163-4A4E-978B-D36A4C685E0E}" destId="{8B8CE88A-E57C-4975-92F4-B8D602C5DA7A}" srcOrd="0" destOrd="3" presId="urn:microsoft.com/office/officeart/2005/8/layout/process3"/>
    <dgm:cxn modelId="{6A5BF4F4-1631-4EFF-8FFD-067F3EEB0918}" srcId="{E5D7C1FE-255E-4F23-A025-76B9B94D373A}" destId="{07704D22-D3B8-46C8-91DC-83FE8D98DE6C}" srcOrd="0" destOrd="0" parTransId="{AB183318-589B-4BEA-82DE-4250C767A7B4}" sibTransId="{178ABF3D-CBCE-4190-A365-228CD4EB8F74}"/>
    <dgm:cxn modelId="{D06EB493-124D-4525-85FD-F9B3735CC8E5}" srcId="{93E8E003-751A-4EDC-91D5-1DA2060A05F8}" destId="{6FB09961-FA5B-43C7-9CA2-7D31E8AC2DBE}" srcOrd="1" destOrd="0" parTransId="{29DD7354-5A69-4FD2-8734-6A2D10308E43}" sibTransId="{F44F3E89-0471-4229-8B75-95DD3EEF1CB3}"/>
    <dgm:cxn modelId="{C6121F1E-8520-4528-99A6-493129C6B006}" type="presOf" srcId="{6A4FAF2A-9A1E-45F5-B5F5-ACFA50377554}" destId="{650C51B7-E446-408E-AF6B-8B8CD42444A9}" srcOrd="0" destOrd="0" presId="urn:microsoft.com/office/officeart/2005/8/layout/process3"/>
    <dgm:cxn modelId="{20C44C5D-64AA-4078-92DE-3C1ED6B6E976}" type="presOf" srcId="{E9AE855B-E3C8-4FC1-AC84-E0A0FA589A6A}" destId="{79AD6E19-6F67-473B-9537-18CF88C29DF6}" srcOrd="0" destOrd="0" presId="urn:microsoft.com/office/officeart/2005/8/layout/process3"/>
    <dgm:cxn modelId="{8CCD37AF-56DF-4885-B017-D70492349134}" type="presOf" srcId="{80EF2790-B4EB-4FAB-A6D4-278EF653E81D}" destId="{014B35BA-41EC-484E-8EBB-9A4E37B68E6E}" srcOrd="1" destOrd="0" presId="urn:microsoft.com/office/officeart/2005/8/layout/process3"/>
    <dgm:cxn modelId="{B4B956D0-D479-4073-9404-6B8617E6F750}" type="presOf" srcId="{6FB09961-FA5B-43C7-9CA2-7D31E8AC2DBE}" destId="{0C1E2BCC-210E-42F5-BF8A-3123E21E489E}" srcOrd="0" destOrd="1" presId="urn:microsoft.com/office/officeart/2005/8/layout/process3"/>
    <dgm:cxn modelId="{0B7EF5E3-F3BB-4178-9F32-CD141D1409E1}" type="presOf" srcId="{63868839-C1FF-4EE8-A70C-031F062082F2}" destId="{0C1E2BCC-210E-42F5-BF8A-3123E21E489E}" srcOrd="0" destOrd="2" presId="urn:microsoft.com/office/officeart/2005/8/layout/process3"/>
    <dgm:cxn modelId="{0A2F6FB2-80A6-4382-BACC-B79EE1C4EA05}" type="presOf" srcId="{E9AE855B-E3C8-4FC1-AC84-E0A0FA589A6A}" destId="{6740C2A0-6A85-4817-9033-769950341BDE}" srcOrd="1" destOrd="0" presId="urn:microsoft.com/office/officeart/2005/8/layout/process3"/>
    <dgm:cxn modelId="{FBFCA133-BC65-4A8F-B560-80C7561C7DD6}" type="presOf" srcId="{0A8C7DDC-EDC5-46E8-B56F-BCF65FFABEC4}" destId="{0C1E2BCC-210E-42F5-BF8A-3123E21E489E}" srcOrd="0" destOrd="0" presId="urn:microsoft.com/office/officeart/2005/8/layout/process3"/>
    <dgm:cxn modelId="{22A4C426-CEF3-454C-A8C1-94ABCA7FDAB9}" srcId="{93E8E003-751A-4EDC-91D5-1DA2060A05F8}" destId="{0A8C7DDC-EDC5-46E8-B56F-BCF65FFABEC4}" srcOrd="0" destOrd="0" parTransId="{956C1C5E-0D32-4D1D-94A7-52E204065018}" sibTransId="{A7910DBB-9FC2-42DD-A1CD-49927563BB4A}"/>
    <dgm:cxn modelId="{2970A11B-0C16-4F4B-B748-4F95CD318E25}" type="presParOf" srcId="{650C51B7-E446-408E-AF6B-8B8CD42444A9}" destId="{37BE2F69-1E47-4EDE-8E72-F73654767D7F}" srcOrd="0" destOrd="0" presId="urn:microsoft.com/office/officeart/2005/8/layout/process3"/>
    <dgm:cxn modelId="{494471FE-3A05-407E-BBFD-839501767006}" type="presParOf" srcId="{37BE2F69-1E47-4EDE-8E72-F73654767D7F}" destId="{F74887DD-3B36-4A66-A3FF-DD5D0A401F6E}" srcOrd="0" destOrd="0" presId="urn:microsoft.com/office/officeart/2005/8/layout/process3"/>
    <dgm:cxn modelId="{E1975675-83B2-4826-A91E-528352481EFC}" type="presParOf" srcId="{37BE2F69-1E47-4EDE-8E72-F73654767D7F}" destId="{3DDD52B5-9F25-4F1D-A2E2-9EB16A593CD6}" srcOrd="1" destOrd="0" presId="urn:microsoft.com/office/officeart/2005/8/layout/process3"/>
    <dgm:cxn modelId="{FBE63F8C-6996-49DE-943E-A004BE3452B1}" type="presParOf" srcId="{37BE2F69-1E47-4EDE-8E72-F73654767D7F}" destId="{0C1E2BCC-210E-42F5-BF8A-3123E21E489E}" srcOrd="2" destOrd="0" presId="urn:microsoft.com/office/officeart/2005/8/layout/process3"/>
    <dgm:cxn modelId="{448904DF-74E3-46FC-9147-D08C860ECE75}" type="presParOf" srcId="{650C51B7-E446-408E-AF6B-8B8CD42444A9}" destId="{5076303A-DE91-4FC5-BF4F-F8E95F7B3CD8}" srcOrd="1" destOrd="0" presId="urn:microsoft.com/office/officeart/2005/8/layout/process3"/>
    <dgm:cxn modelId="{2EDCA32A-C10F-48F5-BE3B-69CF26257A4F}" type="presParOf" srcId="{5076303A-DE91-4FC5-BF4F-F8E95F7B3CD8}" destId="{014B35BA-41EC-484E-8EBB-9A4E37B68E6E}" srcOrd="0" destOrd="0" presId="urn:microsoft.com/office/officeart/2005/8/layout/process3"/>
    <dgm:cxn modelId="{F56B8506-1453-4A6B-884D-4DA362BC9098}" type="presParOf" srcId="{650C51B7-E446-408E-AF6B-8B8CD42444A9}" destId="{ADF99F68-C7BC-42A7-AA14-DA52CD9668BE}" srcOrd="2" destOrd="0" presId="urn:microsoft.com/office/officeart/2005/8/layout/process3"/>
    <dgm:cxn modelId="{47CD8869-E548-4C0C-8C1B-FB5DF65D208B}" type="presParOf" srcId="{ADF99F68-C7BC-42A7-AA14-DA52CD9668BE}" destId="{4667AAAF-ED5A-4AEC-AEF3-D7FDAFA43079}" srcOrd="0" destOrd="0" presId="urn:microsoft.com/office/officeart/2005/8/layout/process3"/>
    <dgm:cxn modelId="{89B50983-6BD8-4B42-9A6A-16E0F5C14B05}" type="presParOf" srcId="{ADF99F68-C7BC-42A7-AA14-DA52CD9668BE}" destId="{C7029A0F-393D-4736-B169-69E92E8E0A0C}" srcOrd="1" destOrd="0" presId="urn:microsoft.com/office/officeart/2005/8/layout/process3"/>
    <dgm:cxn modelId="{2D1708A2-067E-4D8A-BACB-6E5A820B713D}" type="presParOf" srcId="{ADF99F68-C7BC-42A7-AA14-DA52CD9668BE}" destId="{CDBEE3E1-B0A8-45F0-9C83-32D30048D80B}" srcOrd="2" destOrd="0" presId="urn:microsoft.com/office/officeart/2005/8/layout/process3"/>
    <dgm:cxn modelId="{C63AABAF-101A-417D-8167-BA51B4281C4B}" type="presParOf" srcId="{650C51B7-E446-408E-AF6B-8B8CD42444A9}" destId="{CCEB5E63-DD9D-4DB0-91C8-49F312A383A2}" srcOrd="3" destOrd="0" presId="urn:microsoft.com/office/officeart/2005/8/layout/process3"/>
    <dgm:cxn modelId="{5EF46690-3214-4781-8CAD-366492B76BC2}" type="presParOf" srcId="{CCEB5E63-DD9D-4DB0-91C8-49F312A383A2}" destId="{77561CB3-4630-447E-AEA2-650D06841987}" srcOrd="0" destOrd="0" presId="urn:microsoft.com/office/officeart/2005/8/layout/process3"/>
    <dgm:cxn modelId="{AC22259F-B320-4E63-9A47-BE5C206837ED}" type="presParOf" srcId="{650C51B7-E446-408E-AF6B-8B8CD42444A9}" destId="{6217A9AC-194E-4539-9448-B05B168B661E}" srcOrd="4" destOrd="0" presId="urn:microsoft.com/office/officeart/2005/8/layout/process3"/>
    <dgm:cxn modelId="{A44DEABB-20DD-42EE-BE6F-48BB7033416F}" type="presParOf" srcId="{6217A9AC-194E-4539-9448-B05B168B661E}" destId="{79AD6E19-6F67-473B-9537-18CF88C29DF6}" srcOrd="0" destOrd="0" presId="urn:microsoft.com/office/officeart/2005/8/layout/process3"/>
    <dgm:cxn modelId="{DA60689C-FC04-46FF-9234-9BAE826D1416}" type="presParOf" srcId="{6217A9AC-194E-4539-9448-B05B168B661E}" destId="{6740C2A0-6A85-4817-9033-769950341BDE}" srcOrd="1" destOrd="0" presId="urn:microsoft.com/office/officeart/2005/8/layout/process3"/>
    <dgm:cxn modelId="{1FFBF8DB-9B0C-4479-9532-E27A9B3B58DB}" type="presParOf" srcId="{6217A9AC-194E-4539-9448-B05B168B661E}" destId="{8B8CE88A-E57C-4975-92F4-B8D602C5DA7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A14042-E857-45EB-BAD5-099071199B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61EBD-D578-4FF4-B6E1-A421E536C224}">
      <dgm:prSet phldrT="[Text]"/>
      <dgm:spPr/>
      <dgm:t>
        <a:bodyPr/>
        <a:lstStyle/>
        <a:p>
          <a:r>
            <a:rPr lang="en-US" dirty="0" smtClean="0"/>
            <a:t>iStart</a:t>
          </a:r>
          <a:endParaRPr lang="en-US" dirty="0"/>
        </a:p>
      </dgm:t>
    </dgm:pt>
    <dgm:pt modelId="{F9ED6036-A4F8-4DB4-8550-A26CA085DCF5}" type="parTrans" cxnId="{A9707BCB-6625-42F5-97A8-B8639D24AD30}">
      <dgm:prSet/>
      <dgm:spPr/>
      <dgm:t>
        <a:bodyPr/>
        <a:lstStyle/>
        <a:p>
          <a:endParaRPr lang="en-US"/>
        </a:p>
      </dgm:t>
    </dgm:pt>
    <dgm:pt modelId="{4FA4A1D2-5799-49B5-82ED-9E0F49DA2941}" type="sibTrans" cxnId="{A9707BCB-6625-42F5-97A8-B8639D24AD30}">
      <dgm:prSet/>
      <dgm:spPr/>
      <dgm:t>
        <a:bodyPr/>
        <a:lstStyle/>
        <a:p>
          <a:endParaRPr lang="en-US"/>
        </a:p>
      </dgm:t>
    </dgm:pt>
    <dgm:pt modelId="{CF7251B3-795B-4F5F-9BE7-2CE3084B69AE}">
      <dgm:prSet phldrT="[Text]"/>
      <dgm:spPr/>
      <dgm:t>
        <a:bodyPr/>
        <a:lstStyle/>
        <a:p>
          <a:r>
            <a:rPr lang="en-US" dirty="0" smtClean="0"/>
            <a:t>Department</a:t>
          </a:r>
          <a:endParaRPr lang="en-US" dirty="0"/>
        </a:p>
      </dgm:t>
    </dgm:pt>
    <dgm:pt modelId="{5519D3D8-61F7-45DB-8081-BCC2E7685F61}" type="parTrans" cxnId="{0B1A4D3A-D426-4A7B-A1D9-DEFB135AA77D}">
      <dgm:prSet/>
      <dgm:spPr/>
      <dgm:t>
        <a:bodyPr/>
        <a:lstStyle/>
        <a:p>
          <a:endParaRPr lang="en-US"/>
        </a:p>
      </dgm:t>
    </dgm:pt>
    <dgm:pt modelId="{5B7061B1-AA4A-4C83-8AD2-1D41D77E9B8D}" type="sibTrans" cxnId="{0B1A4D3A-D426-4A7B-A1D9-DEFB135AA77D}">
      <dgm:prSet/>
      <dgm:spPr/>
      <dgm:t>
        <a:bodyPr/>
        <a:lstStyle/>
        <a:p>
          <a:endParaRPr lang="en-US"/>
        </a:p>
      </dgm:t>
    </dgm:pt>
    <dgm:pt modelId="{02353B69-6BCA-4ED7-B06D-73A3E8899FB4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BE216CBF-E509-411D-B4F8-39EBDDBE84AC}" type="parTrans" cxnId="{8C45D9E9-C81A-412B-B275-04407009976D}">
      <dgm:prSet/>
      <dgm:spPr/>
      <dgm:t>
        <a:bodyPr/>
        <a:lstStyle/>
        <a:p>
          <a:endParaRPr lang="en-US"/>
        </a:p>
      </dgm:t>
    </dgm:pt>
    <dgm:pt modelId="{E748C2AB-B257-4E67-9674-5E6902D51656}" type="sibTrans" cxnId="{8C45D9E9-C81A-412B-B275-04407009976D}">
      <dgm:prSet/>
      <dgm:spPr/>
      <dgm:t>
        <a:bodyPr/>
        <a:lstStyle/>
        <a:p>
          <a:endParaRPr lang="en-US"/>
        </a:p>
      </dgm:t>
    </dgm:pt>
    <dgm:pt modelId="{334F2954-E3B4-4BC5-A960-F83D940A5689}">
      <dgm:prSet phldrT="[Text]"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89C36EAB-8BEC-49CF-88EC-1AC74948D79B}" type="parTrans" cxnId="{44B854DE-FA77-4310-8F7B-518C53B75C2C}">
      <dgm:prSet/>
      <dgm:spPr/>
      <dgm:t>
        <a:bodyPr/>
        <a:lstStyle/>
        <a:p>
          <a:endParaRPr lang="en-US"/>
        </a:p>
      </dgm:t>
    </dgm:pt>
    <dgm:pt modelId="{7DA3222D-5352-4A2B-8A85-A84891D5C432}" type="sibTrans" cxnId="{44B854DE-FA77-4310-8F7B-518C53B75C2C}">
      <dgm:prSet/>
      <dgm:spPr/>
      <dgm:t>
        <a:bodyPr/>
        <a:lstStyle/>
        <a:p>
          <a:endParaRPr lang="en-US"/>
        </a:p>
      </dgm:t>
    </dgm:pt>
    <dgm:pt modelId="{5CE66788-1EAA-4A63-9C0B-2CF0BF353BA9}">
      <dgm:prSet phldrT="[Text]"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0B79C5E3-3C7A-490E-8CC8-C6DE64CA5BEE}" type="parTrans" cxnId="{22A2E398-DEAC-4E1F-9672-D36BBFCF6DEE}">
      <dgm:prSet/>
      <dgm:spPr/>
      <dgm:t>
        <a:bodyPr/>
        <a:lstStyle/>
        <a:p>
          <a:endParaRPr lang="en-US"/>
        </a:p>
      </dgm:t>
    </dgm:pt>
    <dgm:pt modelId="{3B160FBB-C721-4BAA-9B7B-1027B0B2469C}" type="sibTrans" cxnId="{22A2E398-DEAC-4E1F-9672-D36BBFCF6DEE}">
      <dgm:prSet/>
      <dgm:spPr/>
      <dgm:t>
        <a:bodyPr/>
        <a:lstStyle/>
        <a:p>
          <a:endParaRPr lang="en-US"/>
        </a:p>
      </dgm:t>
    </dgm:pt>
    <dgm:pt modelId="{DAF6C6AA-A5E6-4545-B97F-FC27E553AB53}">
      <dgm:prSet phldrT="[Text]"/>
      <dgm:spPr/>
      <dgm:t>
        <a:bodyPr/>
        <a:lstStyle/>
        <a:p>
          <a:r>
            <a:rPr lang="en-US" dirty="0" smtClean="0"/>
            <a:t>I-140, Immigrant Petition for Alien Worker</a:t>
          </a:r>
          <a:endParaRPr lang="en-US" dirty="0"/>
        </a:p>
      </dgm:t>
    </dgm:pt>
    <dgm:pt modelId="{587D9E90-DC24-4BEA-9DE0-E3F78EC8394B}" type="parTrans" cxnId="{2AD00583-1E2E-427B-BBD7-39E3626C514C}">
      <dgm:prSet/>
      <dgm:spPr/>
      <dgm:t>
        <a:bodyPr/>
        <a:lstStyle/>
        <a:p>
          <a:endParaRPr lang="en-US"/>
        </a:p>
      </dgm:t>
    </dgm:pt>
    <dgm:pt modelId="{4150299D-4C85-478F-A0A9-3269214370EF}" type="sibTrans" cxnId="{2AD00583-1E2E-427B-BBD7-39E3626C514C}">
      <dgm:prSet/>
      <dgm:spPr/>
      <dgm:t>
        <a:bodyPr/>
        <a:lstStyle/>
        <a:p>
          <a:endParaRPr lang="en-US"/>
        </a:p>
      </dgm:t>
    </dgm:pt>
    <dgm:pt modelId="{B9ED5297-6CB7-46DB-B71E-0986D6749C06}">
      <dgm:prSet phldrT="[Text]"/>
      <dgm:spPr/>
      <dgm:t>
        <a:bodyPr/>
        <a:lstStyle/>
        <a:p>
          <a:r>
            <a:rPr lang="en-US" dirty="0" smtClean="0"/>
            <a:t>Citizenship &amp; Immigration Services</a:t>
          </a:r>
          <a:endParaRPr lang="en-US" dirty="0"/>
        </a:p>
      </dgm:t>
    </dgm:pt>
    <dgm:pt modelId="{515267CC-81D6-4CE2-88B6-3C0AC795C85B}" type="parTrans" cxnId="{ED226DA1-8BC9-48A5-AD0F-5730F4C2C55B}">
      <dgm:prSet/>
      <dgm:spPr/>
      <dgm:t>
        <a:bodyPr/>
        <a:lstStyle/>
        <a:p>
          <a:endParaRPr lang="en-US"/>
        </a:p>
      </dgm:t>
    </dgm:pt>
    <dgm:pt modelId="{208F88F2-EF8B-4717-BB53-E8A69F7CC2F9}" type="sibTrans" cxnId="{ED226DA1-8BC9-48A5-AD0F-5730F4C2C55B}">
      <dgm:prSet/>
      <dgm:spPr/>
      <dgm:t>
        <a:bodyPr/>
        <a:lstStyle/>
        <a:p>
          <a:endParaRPr lang="en-US"/>
        </a:p>
      </dgm:t>
    </dgm:pt>
    <dgm:pt modelId="{CCD30B21-4A86-4EEC-B911-135C27012779}">
      <dgm:prSet phldrT="[Text]"/>
      <dgm:spPr/>
      <dgm:t>
        <a:bodyPr/>
        <a:lstStyle/>
        <a:p>
          <a:r>
            <a:rPr lang="en-US" dirty="0" smtClean="0"/>
            <a:t>Citizenship &amp; Immigration Services</a:t>
          </a:r>
          <a:endParaRPr lang="en-US" dirty="0"/>
        </a:p>
      </dgm:t>
    </dgm:pt>
    <dgm:pt modelId="{718FD2F0-254D-4141-A31C-061A3B55FDCE}" type="parTrans" cxnId="{74168813-B8B6-4A7B-99F3-3F91055446FC}">
      <dgm:prSet/>
      <dgm:spPr/>
      <dgm:t>
        <a:bodyPr/>
        <a:lstStyle/>
        <a:p>
          <a:endParaRPr lang="en-US"/>
        </a:p>
      </dgm:t>
    </dgm:pt>
    <dgm:pt modelId="{EBF7CD00-1B52-450F-A3A8-10A84893FF06}" type="sibTrans" cxnId="{74168813-B8B6-4A7B-99F3-3F91055446FC}">
      <dgm:prSet/>
      <dgm:spPr/>
      <dgm:t>
        <a:bodyPr/>
        <a:lstStyle/>
        <a:p>
          <a:endParaRPr lang="en-US"/>
        </a:p>
      </dgm:t>
    </dgm:pt>
    <dgm:pt modelId="{FA5FADB0-B516-4025-9D3D-705835CA4D2F}">
      <dgm:prSet phldrT="[Text]"/>
      <dgm:spPr/>
      <dgm:t>
        <a:bodyPr/>
        <a:lstStyle/>
        <a:p>
          <a:r>
            <a:rPr lang="en-US" dirty="0" smtClean="0"/>
            <a:t>Document Review</a:t>
          </a:r>
          <a:endParaRPr lang="en-US" dirty="0"/>
        </a:p>
      </dgm:t>
    </dgm:pt>
    <dgm:pt modelId="{6069E5FB-567A-43B0-948C-D0DD85BA3ACB}" type="parTrans" cxnId="{AE112F9D-E44F-4726-A048-CF0BC60DCAFD}">
      <dgm:prSet/>
      <dgm:spPr/>
      <dgm:t>
        <a:bodyPr/>
        <a:lstStyle/>
        <a:p>
          <a:endParaRPr lang="en-US"/>
        </a:p>
      </dgm:t>
    </dgm:pt>
    <dgm:pt modelId="{8A40BBDA-2347-4BF7-853D-324F8BBE8F2B}" type="sibTrans" cxnId="{AE112F9D-E44F-4726-A048-CF0BC60DCAFD}">
      <dgm:prSet/>
      <dgm:spPr/>
      <dgm:t>
        <a:bodyPr/>
        <a:lstStyle/>
        <a:p>
          <a:endParaRPr lang="en-US"/>
        </a:p>
      </dgm:t>
    </dgm:pt>
    <dgm:pt modelId="{9DEDCD6C-D211-4AB7-9985-D98DBB72EABC}">
      <dgm:prSet phldrT="[Text]"/>
      <dgm:spPr/>
      <dgm:t>
        <a:bodyPr/>
        <a:lstStyle/>
        <a:p>
          <a:r>
            <a:rPr lang="en-US" dirty="0" smtClean="0"/>
            <a:t>I-485, Application to Adjust Status</a:t>
          </a:r>
          <a:endParaRPr lang="en-US" dirty="0"/>
        </a:p>
      </dgm:t>
    </dgm:pt>
    <dgm:pt modelId="{7C2B60D3-8C45-44D4-BCEE-E2EB932C05FE}" type="parTrans" cxnId="{3DD5E75D-30EC-4F5C-8334-0C3F128EF745}">
      <dgm:prSet/>
      <dgm:spPr/>
      <dgm:t>
        <a:bodyPr/>
        <a:lstStyle/>
        <a:p>
          <a:endParaRPr lang="en-US"/>
        </a:p>
      </dgm:t>
    </dgm:pt>
    <dgm:pt modelId="{A92BC3F2-29C0-44F6-8272-7A7504FF8B24}" type="sibTrans" cxnId="{3DD5E75D-30EC-4F5C-8334-0C3F128EF745}">
      <dgm:prSet/>
      <dgm:spPr/>
      <dgm:t>
        <a:bodyPr/>
        <a:lstStyle/>
        <a:p>
          <a:endParaRPr lang="en-US"/>
        </a:p>
      </dgm:t>
    </dgm:pt>
    <dgm:pt modelId="{EF040FC5-080B-4F92-A2DB-75FD9C1BA206}" type="pres">
      <dgm:prSet presAssocID="{26A14042-E857-45EB-BAD5-099071199B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47FB5-2820-4C34-B1CE-5DCBBF8030D4}" type="pres">
      <dgm:prSet presAssocID="{26A14042-E857-45EB-BAD5-099071199B87}" presName="dummyMaxCanvas" presStyleCnt="0">
        <dgm:presLayoutVars/>
      </dgm:prSet>
      <dgm:spPr/>
    </dgm:pt>
    <dgm:pt modelId="{541C0C5A-80DB-4F96-BD2A-7A0141868D29}" type="pres">
      <dgm:prSet presAssocID="{26A14042-E857-45EB-BAD5-099071199B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D7037-7B10-4DFA-A40D-C5797A3CB58D}" type="pres">
      <dgm:prSet presAssocID="{26A14042-E857-45EB-BAD5-099071199B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D940D-CD40-49BD-90FA-07B08714762E}" type="pres">
      <dgm:prSet presAssocID="{26A14042-E857-45EB-BAD5-099071199B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E8134-126E-4C29-9AD3-726FA25243C1}" type="pres">
      <dgm:prSet presAssocID="{26A14042-E857-45EB-BAD5-099071199B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77968-F5BB-46A9-B414-5FFBF18F7734}" type="pres">
      <dgm:prSet presAssocID="{26A14042-E857-45EB-BAD5-099071199B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0959E-CD55-4C2F-979D-4A2BC01B748C}" type="pres">
      <dgm:prSet presAssocID="{26A14042-E857-45EB-BAD5-099071199B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49C92-D20A-4782-9432-30E7E0D92676}" type="pres">
      <dgm:prSet presAssocID="{26A14042-E857-45EB-BAD5-099071199B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34F7-262C-4765-9E91-E5AB2971417C}" type="pres">
      <dgm:prSet presAssocID="{26A14042-E857-45EB-BAD5-099071199B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473E-FE23-4C8E-B11B-279C497F1CF3}" type="pres">
      <dgm:prSet presAssocID="{26A14042-E857-45EB-BAD5-099071199B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D388A-59A7-49FF-8A58-35BB007E4B90}" type="pres">
      <dgm:prSet presAssocID="{26A14042-E857-45EB-BAD5-099071199B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7156C-F07D-48A8-A14C-C72049B5FE2A}" type="pres">
      <dgm:prSet presAssocID="{26A14042-E857-45EB-BAD5-099071199B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E634D-4626-493B-A5BB-FDBA3D25F9E9}" type="presOf" srcId="{02353B69-6BCA-4ED7-B06D-73A3E8899FB4}" destId="{541C0C5A-80DB-4F96-BD2A-7A0141868D29}" srcOrd="0" destOrd="2" presId="urn:microsoft.com/office/officeart/2005/8/layout/vProcess5"/>
    <dgm:cxn modelId="{CC54F186-916A-45BE-A49E-2629DFF7CF1A}" type="presOf" srcId="{4FA4A1D2-5799-49B5-82ED-9E0F49DA2941}" destId="{73877968-F5BB-46A9-B414-5FFBF18F7734}" srcOrd="0" destOrd="0" presId="urn:microsoft.com/office/officeart/2005/8/layout/vProcess5"/>
    <dgm:cxn modelId="{48F1919E-0ECC-4204-9F52-9C1D7F5255A0}" type="presOf" srcId="{4F761EBD-D578-4FF4-B6E1-A421E536C224}" destId="{541C0C5A-80DB-4F96-BD2A-7A0141868D29}" srcOrd="0" destOrd="0" presId="urn:microsoft.com/office/officeart/2005/8/layout/vProcess5"/>
    <dgm:cxn modelId="{3DD5E75D-30EC-4F5C-8334-0C3F128EF745}" srcId="{B9ED5297-6CB7-46DB-B71E-0986D6749C06}" destId="{9DEDCD6C-D211-4AB7-9985-D98DBB72EABC}" srcOrd="0" destOrd="0" parTransId="{7C2B60D3-8C45-44D4-BCEE-E2EB932C05FE}" sibTransId="{A92BC3F2-29C0-44F6-8272-7A7504FF8B24}"/>
    <dgm:cxn modelId="{A9707BCB-6625-42F5-97A8-B8639D24AD30}" srcId="{26A14042-E857-45EB-BAD5-099071199B87}" destId="{4F761EBD-D578-4FF4-B6E1-A421E536C224}" srcOrd="0" destOrd="0" parTransId="{F9ED6036-A4F8-4DB4-8550-A26CA085DCF5}" sibTransId="{4FA4A1D2-5799-49B5-82ED-9E0F49DA2941}"/>
    <dgm:cxn modelId="{22A2E398-DEAC-4E1F-9672-D36BBFCF6DEE}" srcId="{26A14042-E857-45EB-BAD5-099071199B87}" destId="{5CE66788-1EAA-4A63-9C0B-2CF0BF353BA9}" srcOrd="1" destOrd="0" parTransId="{0B79C5E3-3C7A-490E-8CC8-C6DE64CA5BEE}" sibTransId="{3B160FBB-C721-4BAA-9B7B-1027B0B2469C}"/>
    <dgm:cxn modelId="{3F4745D9-1413-4070-A850-4F823AA7FC93}" type="presOf" srcId="{CF7251B3-795B-4F5F-9BE7-2CE3084B69AE}" destId="{0B5034F7-262C-4765-9E91-E5AB2971417C}" srcOrd="1" destOrd="1" presId="urn:microsoft.com/office/officeart/2005/8/layout/vProcess5"/>
    <dgm:cxn modelId="{74168813-B8B6-4A7B-99F3-3F91055446FC}" srcId="{26A14042-E857-45EB-BAD5-099071199B87}" destId="{CCD30B21-4A86-4EEC-B911-135C27012779}" srcOrd="2" destOrd="0" parTransId="{718FD2F0-254D-4141-A31C-061A3B55FDCE}" sibTransId="{EBF7CD00-1B52-450F-A3A8-10A84893FF06}"/>
    <dgm:cxn modelId="{ED226DA1-8BC9-48A5-AD0F-5730F4C2C55B}" srcId="{26A14042-E857-45EB-BAD5-099071199B87}" destId="{B9ED5297-6CB7-46DB-B71E-0986D6749C06}" srcOrd="3" destOrd="0" parTransId="{515267CC-81D6-4CE2-88B6-3C0AC795C85B}" sibTransId="{208F88F2-EF8B-4717-BB53-E8A69F7CC2F9}"/>
    <dgm:cxn modelId="{44B854DE-FA77-4310-8F7B-518C53B75C2C}" srcId="{4F761EBD-D578-4FF4-B6E1-A421E536C224}" destId="{334F2954-E3B4-4BC5-A960-F83D940A5689}" srcOrd="2" destOrd="0" parTransId="{89C36EAB-8BEC-49CF-88EC-1AC74948D79B}" sibTransId="{7DA3222D-5352-4A2B-8A85-A84891D5C432}"/>
    <dgm:cxn modelId="{F4ACFD25-396E-43CF-8D98-40D8F46D59C9}" type="presOf" srcId="{DAF6C6AA-A5E6-4545-B97F-FC27E553AB53}" destId="{38ED940D-CD40-49BD-90FA-07B08714762E}" srcOrd="0" destOrd="1" presId="urn:microsoft.com/office/officeart/2005/8/layout/vProcess5"/>
    <dgm:cxn modelId="{4A78E6B4-1432-4828-9DF9-816EA6D6EDD6}" type="presOf" srcId="{FA5FADB0-B516-4025-9D3D-705835CA4D2F}" destId="{544D7037-7B10-4DFA-A40D-C5797A3CB58D}" srcOrd="0" destOrd="1" presId="urn:microsoft.com/office/officeart/2005/8/layout/vProcess5"/>
    <dgm:cxn modelId="{90158DF5-AD35-4D04-B2FE-788672A120D6}" type="presOf" srcId="{FA5FADB0-B516-4025-9D3D-705835CA4D2F}" destId="{F1FD473E-FE23-4C8E-B11B-279C497F1CF3}" srcOrd="1" destOrd="1" presId="urn:microsoft.com/office/officeart/2005/8/layout/vProcess5"/>
    <dgm:cxn modelId="{5282AA43-9503-4311-8134-703E16D45022}" type="presOf" srcId="{26A14042-E857-45EB-BAD5-099071199B87}" destId="{EF040FC5-080B-4F92-A2DB-75FD9C1BA206}" srcOrd="0" destOrd="0" presId="urn:microsoft.com/office/officeart/2005/8/layout/vProcess5"/>
    <dgm:cxn modelId="{32F4D2D8-C096-4E6D-8CD1-6A790C46F930}" type="presOf" srcId="{9DEDCD6C-D211-4AB7-9985-D98DBB72EABC}" destId="{A607156C-F07D-48A8-A14C-C72049B5FE2A}" srcOrd="1" destOrd="1" presId="urn:microsoft.com/office/officeart/2005/8/layout/vProcess5"/>
    <dgm:cxn modelId="{DA90A70F-3A36-4583-97AA-96D4540D8BE5}" type="presOf" srcId="{02353B69-6BCA-4ED7-B06D-73A3E8899FB4}" destId="{0B5034F7-262C-4765-9E91-E5AB2971417C}" srcOrd="1" destOrd="2" presId="urn:microsoft.com/office/officeart/2005/8/layout/vProcess5"/>
    <dgm:cxn modelId="{0B1A4D3A-D426-4A7B-A1D9-DEFB135AA77D}" srcId="{4F761EBD-D578-4FF4-B6E1-A421E536C224}" destId="{CF7251B3-795B-4F5F-9BE7-2CE3084B69AE}" srcOrd="0" destOrd="0" parTransId="{5519D3D8-61F7-45DB-8081-BCC2E7685F61}" sibTransId="{5B7061B1-AA4A-4C83-8AD2-1D41D77E9B8D}"/>
    <dgm:cxn modelId="{AE112F9D-E44F-4726-A048-CF0BC60DCAFD}" srcId="{5CE66788-1EAA-4A63-9C0B-2CF0BF353BA9}" destId="{FA5FADB0-B516-4025-9D3D-705835CA4D2F}" srcOrd="0" destOrd="0" parTransId="{6069E5FB-567A-43B0-948C-D0DD85BA3ACB}" sibTransId="{8A40BBDA-2347-4BF7-853D-324F8BBE8F2B}"/>
    <dgm:cxn modelId="{941148A4-287B-4932-9450-541DDCF63771}" type="presOf" srcId="{5CE66788-1EAA-4A63-9C0B-2CF0BF353BA9}" destId="{F1FD473E-FE23-4C8E-B11B-279C497F1CF3}" srcOrd="1" destOrd="0" presId="urn:microsoft.com/office/officeart/2005/8/layout/vProcess5"/>
    <dgm:cxn modelId="{02FA3DAC-FE65-46B7-BA63-554023F16AE7}" type="presOf" srcId="{3B160FBB-C721-4BAA-9B7B-1027B0B2469C}" destId="{67C0959E-CD55-4C2F-979D-4A2BC01B748C}" srcOrd="0" destOrd="0" presId="urn:microsoft.com/office/officeart/2005/8/layout/vProcess5"/>
    <dgm:cxn modelId="{D962545F-EAC7-4896-8138-944B37E8C91C}" type="presOf" srcId="{4F761EBD-D578-4FF4-B6E1-A421E536C224}" destId="{0B5034F7-262C-4765-9E91-E5AB2971417C}" srcOrd="1" destOrd="0" presId="urn:microsoft.com/office/officeart/2005/8/layout/vProcess5"/>
    <dgm:cxn modelId="{79830B72-C0D6-49FB-88A0-B5E472953730}" type="presOf" srcId="{334F2954-E3B4-4BC5-A960-F83D940A5689}" destId="{0B5034F7-262C-4765-9E91-E5AB2971417C}" srcOrd="1" destOrd="3" presId="urn:microsoft.com/office/officeart/2005/8/layout/vProcess5"/>
    <dgm:cxn modelId="{BDCA6B44-049A-4CF1-93B7-713EE10C0646}" type="presOf" srcId="{CCD30B21-4A86-4EEC-B911-135C27012779}" destId="{837D388A-59A7-49FF-8A58-35BB007E4B90}" srcOrd="1" destOrd="0" presId="urn:microsoft.com/office/officeart/2005/8/layout/vProcess5"/>
    <dgm:cxn modelId="{626A2EA4-DDB2-409E-BF24-3389DAD21C5F}" type="presOf" srcId="{EBF7CD00-1B52-450F-A3A8-10A84893FF06}" destId="{BA649C92-D20A-4782-9432-30E7E0D92676}" srcOrd="0" destOrd="0" presId="urn:microsoft.com/office/officeart/2005/8/layout/vProcess5"/>
    <dgm:cxn modelId="{0E9DE9FB-1F92-4CDB-A090-26798564CF2E}" type="presOf" srcId="{9DEDCD6C-D211-4AB7-9985-D98DBB72EABC}" destId="{7FFE8134-126E-4C29-9AD3-726FA25243C1}" srcOrd="0" destOrd="1" presId="urn:microsoft.com/office/officeart/2005/8/layout/vProcess5"/>
    <dgm:cxn modelId="{7ABF8F1B-472C-4F15-80A4-C403733641F4}" type="presOf" srcId="{B9ED5297-6CB7-46DB-B71E-0986D6749C06}" destId="{A607156C-F07D-48A8-A14C-C72049B5FE2A}" srcOrd="1" destOrd="0" presId="urn:microsoft.com/office/officeart/2005/8/layout/vProcess5"/>
    <dgm:cxn modelId="{13E6247A-BC51-440C-B975-5DC5333E89CD}" type="presOf" srcId="{CF7251B3-795B-4F5F-9BE7-2CE3084B69AE}" destId="{541C0C5A-80DB-4F96-BD2A-7A0141868D29}" srcOrd="0" destOrd="1" presId="urn:microsoft.com/office/officeart/2005/8/layout/vProcess5"/>
    <dgm:cxn modelId="{04145DEE-72D5-4768-96A9-39EDD669B526}" type="presOf" srcId="{CCD30B21-4A86-4EEC-B911-135C27012779}" destId="{38ED940D-CD40-49BD-90FA-07B08714762E}" srcOrd="0" destOrd="0" presId="urn:microsoft.com/office/officeart/2005/8/layout/vProcess5"/>
    <dgm:cxn modelId="{B279D36B-2EAD-4600-8B1E-7F7BDCD91DA3}" type="presOf" srcId="{DAF6C6AA-A5E6-4545-B97F-FC27E553AB53}" destId="{837D388A-59A7-49FF-8A58-35BB007E4B90}" srcOrd="1" destOrd="1" presId="urn:microsoft.com/office/officeart/2005/8/layout/vProcess5"/>
    <dgm:cxn modelId="{B181614B-2FF3-47A4-82C9-5F16F2A39505}" type="presOf" srcId="{B9ED5297-6CB7-46DB-B71E-0986D6749C06}" destId="{7FFE8134-126E-4C29-9AD3-726FA25243C1}" srcOrd="0" destOrd="0" presId="urn:microsoft.com/office/officeart/2005/8/layout/vProcess5"/>
    <dgm:cxn modelId="{79DBCE8D-2747-4162-8B32-5EC9819EDCE9}" type="presOf" srcId="{5CE66788-1EAA-4A63-9C0B-2CF0BF353BA9}" destId="{544D7037-7B10-4DFA-A40D-C5797A3CB58D}" srcOrd="0" destOrd="0" presId="urn:microsoft.com/office/officeart/2005/8/layout/vProcess5"/>
    <dgm:cxn modelId="{EAFDB0AD-5C12-4690-BDD7-0FF1F8786B27}" type="presOf" srcId="{334F2954-E3B4-4BC5-A960-F83D940A5689}" destId="{541C0C5A-80DB-4F96-BD2A-7A0141868D29}" srcOrd="0" destOrd="3" presId="urn:microsoft.com/office/officeart/2005/8/layout/vProcess5"/>
    <dgm:cxn modelId="{2AD00583-1E2E-427B-BBD7-39E3626C514C}" srcId="{CCD30B21-4A86-4EEC-B911-135C27012779}" destId="{DAF6C6AA-A5E6-4545-B97F-FC27E553AB53}" srcOrd="0" destOrd="0" parTransId="{587D9E90-DC24-4BEA-9DE0-E3F78EC8394B}" sibTransId="{4150299D-4C85-478F-A0A9-3269214370EF}"/>
    <dgm:cxn modelId="{8C45D9E9-C81A-412B-B275-04407009976D}" srcId="{4F761EBD-D578-4FF4-B6E1-A421E536C224}" destId="{02353B69-6BCA-4ED7-B06D-73A3E8899FB4}" srcOrd="1" destOrd="0" parTransId="{BE216CBF-E509-411D-B4F8-39EBDDBE84AC}" sibTransId="{E748C2AB-B257-4E67-9674-5E6902D51656}"/>
    <dgm:cxn modelId="{EC0611AB-3650-46FA-B18E-29365E900391}" type="presParOf" srcId="{EF040FC5-080B-4F92-A2DB-75FD9C1BA206}" destId="{A9347FB5-2820-4C34-B1CE-5DCBBF8030D4}" srcOrd="0" destOrd="0" presId="urn:microsoft.com/office/officeart/2005/8/layout/vProcess5"/>
    <dgm:cxn modelId="{B5853038-1506-4B6A-82C3-30E61B63ED59}" type="presParOf" srcId="{EF040FC5-080B-4F92-A2DB-75FD9C1BA206}" destId="{541C0C5A-80DB-4F96-BD2A-7A0141868D29}" srcOrd="1" destOrd="0" presId="urn:microsoft.com/office/officeart/2005/8/layout/vProcess5"/>
    <dgm:cxn modelId="{570144ED-D072-453C-8D15-5B76827DCDD1}" type="presParOf" srcId="{EF040FC5-080B-4F92-A2DB-75FD9C1BA206}" destId="{544D7037-7B10-4DFA-A40D-C5797A3CB58D}" srcOrd="2" destOrd="0" presId="urn:microsoft.com/office/officeart/2005/8/layout/vProcess5"/>
    <dgm:cxn modelId="{056E66FD-BDF0-4DFF-B142-4A02014C2552}" type="presParOf" srcId="{EF040FC5-080B-4F92-A2DB-75FD9C1BA206}" destId="{38ED940D-CD40-49BD-90FA-07B08714762E}" srcOrd="3" destOrd="0" presId="urn:microsoft.com/office/officeart/2005/8/layout/vProcess5"/>
    <dgm:cxn modelId="{A472C06B-5C21-4C4B-BE84-CC3D319350EC}" type="presParOf" srcId="{EF040FC5-080B-4F92-A2DB-75FD9C1BA206}" destId="{7FFE8134-126E-4C29-9AD3-726FA25243C1}" srcOrd="4" destOrd="0" presId="urn:microsoft.com/office/officeart/2005/8/layout/vProcess5"/>
    <dgm:cxn modelId="{127B65DD-C8C1-49B4-862A-B1B04789334D}" type="presParOf" srcId="{EF040FC5-080B-4F92-A2DB-75FD9C1BA206}" destId="{73877968-F5BB-46A9-B414-5FFBF18F7734}" srcOrd="5" destOrd="0" presId="urn:microsoft.com/office/officeart/2005/8/layout/vProcess5"/>
    <dgm:cxn modelId="{34540E2D-7CAE-4E75-B418-6EDB0063F31E}" type="presParOf" srcId="{EF040FC5-080B-4F92-A2DB-75FD9C1BA206}" destId="{67C0959E-CD55-4C2F-979D-4A2BC01B748C}" srcOrd="6" destOrd="0" presId="urn:microsoft.com/office/officeart/2005/8/layout/vProcess5"/>
    <dgm:cxn modelId="{B67D3E43-297A-4D2A-AA87-A6F0F46D8973}" type="presParOf" srcId="{EF040FC5-080B-4F92-A2DB-75FD9C1BA206}" destId="{BA649C92-D20A-4782-9432-30E7E0D92676}" srcOrd="7" destOrd="0" presId="urn:microsoft.com/office/officeart/2005/8/layout/vProcess5"/>
    <dgm:cxn modelId="{375B65E4-BAB7-4828-808D-48376AF5462F}" type="presParOf" srcId="{EF040FC5-080B-4F92-A2DB-75FD9C1BA206}" destId="{0B5034F7-262C-4765-9E91-E5AB2971417C}" srcOrd="8" destOrd="0" presId="urn:microsoft.com/office/officeart/2005/8/layout/vProcess5"/>
    <dgm:cxn modelId="{4D3C2F81-3FFD-4650-A5CE-BE782ABD7020}" type="presParOf" srcId="{EF040FC5-080B-4F92-A2DB-75FD9C1BA206}" destId="{F1FD473E-FE23-4C8E-B11B-279C497F1CF3}" srcOrd="9" destOrd="0" presId="urn:microsoft.com/office/officeart/2005/8/layout/vProcess5"/>
    <dgm:cxn modelId="{E3E412DC-200A-432F-8616-B4CA0AE3B562}" type="presParOf" srcId="{EF040FC5-080B-4F92-A2DB-75FD9C1BA206}" destId="{837D388A-59A7-49FF-8A58-35BB007E4B90}" srcOrd="10" destOrd="0" presId="urn:microsoft.com/office/officeart/2005/8/layout/vProcess5"/>
    <dgm:cxn modelId="{9BC9EDF1-5120-4217-9437-707EE21EE0ED}" type="presParOf" srcId="{EF040FC5-080B-4F92-A2DB-75FD9C1BA206}" destId="{A607156C-F07D-48A8-A14C-C72049B5FE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C1C32-508F-44B2-B597-17F1FC07E78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4D871-7A25-4EAC-808C-86A3E306DBAD}">
      <dgm:prSet phldrT="[Text]"/>
      <dgm:spPr/>
      <dgm:t>
        <a:bodyPr/>
        <a:lstStyle/>
        <a:p>
          <a:r>
            <a:rPr lang="en-US" dirty="0" smtClean="0"/>
            <a:t>Department of Labor</a:t>
          </a:r>
          <a:endParaRPr lang="en-US" dirty="0"/>
        </a:p>
      </dgm:t>
    </dgm:pt>
    <dgm:pt modelId="{18AF2DEA-F7B1-41EC-B59C-280C44F8B3D8}" type="parTrans" cxnId="{EA965F22-1714-445B-9070-6E8F4D85910E}">
      <dgm:prSet/>
      <dgm:spPr/>
      <dgm:t>
        <a:bodyPr/>
        <a:lstStyle/>
        <a:p>
          <a:endParaRPr lang="en-US"/>
        </a:p>
      </dgm:t>
    </dgm:pt>
    <dgm:pt modelId="{49134AC6-DF91-46C4-B261-9639A62759ED}" type="sibTrans" cxnId="{EA965F22-1714-445B-9070-6E8F4D85910E}">
      <dgm:prSet/>
      <dgm:spPr/>
      <dgm:t>
        <a:bodyPr/>
        <a:lstStyle/>
        <a:p>
          <a:endParaRPr lang="en-US"/>
        </a:p>
      </dgm:t>
    </dgm:pt>
    <dgm:pt modelId="{51915419-E9CE-457B-ACE6-DDA142F69703}">
      <dgm:prSet phldrT="[Text]"/>
      <dgm:spPr/>
      <dgm:t>
        <a:bodyPr/>
        <a:lstStyle/>
        <a:p>
          <a:r>
            <a:rPr lang="en-US" dirty="0" smtClean="0"/>
            <a:t>Department of Homeland Security</a:t>
          </a:r>
          <a:endParaRPr lang="en-US" dirty="0"/>
        </a:p>
      </dgm:t>
    </dgm:pt>
    <dgm:pt modelId="{A9152733-4428-43A2-9ACC-B37D12BDEADC}" type="parTrans" cxnId="{BE4D6D7C-1077-43DA-8A69-AB3D089D87D2}">
      <dgm:prSet/>
      <dgm:spPr/>
      <dgm:t>
        <a:bodyPr/>
        <a:lstStyle/>
        <a:p>
          <a:endParaRPr lang="en-US"/>
        </a:p>
      </dgm:t>
    </dgm:pt>
    <dgm:pt modelId="{A4EC5057-CD57-405D-B211-E54A75ABC98C}" type="sibTrans" cxnId="{BE4D6D7C-1077-43DA-8A69-AB3D089D87D2}">
      <dgm:prSet/>
      <dgm:spPr/>
      <dgm:t>
        <a:bodyPr/>
        <a:lstStyle/>
        <a:p>
          <a:endParaRPr lang="en-US"/>
        </a:p>
      </dgm:t>
    </dgm:pt>
    <dgm:pt modelId="{CFD7E531-C84F-4A6D-8721-5A0E370354A0}">
      <dgm:prSet phldrT="[Text]"/>
      <dgm:spPr/>
      <dgm:t>
        <a:bodyPr/>
        <a:lstStyle/>
        <a:p>
          <a:r>
            <a:rPr lang="en-US" dirty="0" smtClean="0"/>
            <a:t>Department of State</a:t>
          </a:r>
          <a:endParaRPr lang="en-US" dirty="0"/>
        </a:p>
      </dgm:t>
    </dgm:pt>
    <dgm:pt modelId="{CBE13CED-D05D-4C9F-8D4C-FDC7305AE7AA}" type="parTrans" cxnId="{C80BEF37-39C7-49DA-AC91-B58B6C8168A0}">
      <dgm:prSet/>
      <dgm:spPr/>
      <dgm:t>
        <a:bodyPr/>
        <a:lstStyle/>
        <a:p>
          <a:endParaRPr lang="en-US"/>
        </a:p>
      </dgm:t>
    </dgm:pt>
    <dgm:pt modelId="{799C6588-438B-4F4D-BDBF-561106AB659C}" type="sibTrans" cxnId="{C80BEF37-39C7-49DA-AC91-B58B6C8168A0}">
      <dgm:prSet/>
      <dgm:spPr/>
      <dgm:t>
        <a:bodyPr/>
        <a:lstStyle/>
        <a:p>
          <a:endParaRPr lang="en-US"/>
        </a:p>
      </dgm:t>
    </dgm:pt>
    <dgm:pt modelId="{C0BCD78A-DD09-44A3-925F-32C70E6C42A3}">
      <dgm:prSet phldrT="[Text]"/>
      <dgm:spPr/>
      <dgm:t>
        <a:bodyPr/>
        <a:lstStyle/>
        <a:p>
          <a:r>
            <a:rPr lang="en-US" dirty="0" smtClean="0"/>
            <a:t>Employment &amp; Training Administration</a:t>
          </a:r>
          <a:endParaRPr lang="en-US" dirty="0"/>
        </a:p>
      </dgm:t>
    </dgm:pt>
    <dgm:pt modelId="{A760195C-37AA-4976-8A5F-EA1B8349A2DB}" type="parTrans" cxnId="{4CC008CA-F8FB-4C08-BA53-77598FAF8422}">
      <dgm:prSet/>
      <dgm:spPr/>
      <dgm:t>
        <a:bodyPr/>
        <a:lstStyle/>
        <a:p>
          <a:endParaRPr lang="en-US"/>
        </a:p>
      </dgm:t>
    </dgm:pt>
    <dgm:pt modelId="{3EF8520A-C827-450C-A123-441C1A1AA2EF}" type="sibTrans" cxnId="{4CC008CA-F8FB-4C08-BA53-77598FAF8422}">
      <dgm:prSet/>
      <dgm:spPr/>
      <dgm:t>
        <a:bodyPr/>
        <a:lstStyle/>
        <a:p>
          <a:endParaRPr lang="en-US"/>
        </a:p>
      </dgm:t>
    </dgm:pt>
    <dgm:pt modelId="{B50F4060-8436-4357-B5F3-918B1CF9859F}">
      <dgm:prSet phldrT="[Text]"/>
      <dgm:spPr/>
      <dgm:t>
        <a:bodyPr/>
        <a:lstStyle/>
        <a:p>
          <a:r>
            <a:rPr lang="en-US" dirty="0" smtClean="0"/>
            <a:t>Foreign Labor Certification</a:t>
          </a:r>
          <a:endParaRPr lang="en-US" dirty="0"/>
        </a:p>
      </dgm:t>
    </dgm:pt>
    <dgm:pt modelId="{1FC979E6-5564-4CB8-AB2D-88AD5C30F840}" type="parTrans" cxnId="{05644067-4DBA-4E9A-89B9-63CB19FCD7E0}">
      <dgm:prSet/>
      <dgm:spPr/>
      <dgm:t>
        <a:bodyPr/>
        <a:lstStyle/>
        <a:p>
          <a:endParaRPr lang="en-US"/>
        </a:p>
      </dgm:t>
    </dgm:pt>
    <dgm:pt modelId="{E14F4604-2405-4196-8241-F508E76226A4}" type="sibTrans" cxnId="{05644067-4DBA-4E9A-89B9-63CB19FCD7E0}">
      <dgm:prSet/>
      <dgm:spPr/>
      <dgm:t>
        <a:bodyPr/>
        <a:lstStyle/>
        <a:p>
          <a:endParaRPr lang="en-US"/>
        </a:p>
      </dgm:t>
    </dgm:pt>
    <dgm:pt modelId="{271E25C5-CF10-45C7-A1B1-897B54527BFB}">
      <dgm:prSet phldrT="[Text]"/>
      <dgm:spPr/>
      <dgm:t>
        <a:bodyPr/>
        <a:lstStyle/>
        <a:p>
          <a:r>
            <a:rPr lang="en-US" dirty="0" smtClean="0"/>
            <a:t>National Prevailing Wage Center</a:t>
          </a:r>
          <a:endParaRPr lang="en-US" dirty="0"/>
        </a:p>
      </dgm:t>
    </dgm:pt>
    <dgm:pt modelId="{C71F8380-B017-4EE7-8F0D-2BF03C11B133}" type="parTrans" cxnId="{13394E1D-9B3F-4352-A43C-0671C32C3B43}">
      <dgm:prSet/>
      <dgm:spPr/>
      <dgm:t>
        <a:bodyPr/>
        <a:lstStyle/>
        <a:p>
          <a:endParaRPr lang="en-US"/>
        </a:p>
      </dgm:t>
    </dgm:pt>
    <dgm:pt modelId="{C2D1172E-76E6-4411-89A6-FB3106DEB3D6}" type="sibTrans" cxnId="{13394E1D-9B3F-4352-A43C-0671C32C3B43}">
      <dgm:prSet/>
      <dgm:spPr/>
      <dgm:t>
        <a:bodyPr/>
        <a:lstStyle/>
        <a:p>
          <a:endParaRPr lang="en-US"/>
        </a:p>
      </dgm:t>
    </dgm:pt>
    <dgm:pt modelId="{34809C46-4631-48B0-8EE2-23798E8DDB28}">
      <dgm:prSet phldrT="[Text]"/>
      <dgm:spPr/>
      <dgm:t>
        <a:bodyPr/>
        <a:lstStyle/>
        <a:p>
          <a:r>
            <a:rPr lang="en-US" dirty="0" smtClean="0"/>
            <a:t>Customs &amp; Border Protection</a:t>
          </a:r>
          <a:endParaRPr lang="en-US" dirty="0"/>
        </a:p>
      </dgm:t>
    </dgm:pt>
    <dgm:pt modelId="{8D47E9A0-62E0-4032-91A5-B35D341BA83B}" type="parTrans" cxnId="{A6F8B9EB-4392-4C50-BCCF-606B5D5B8ABF}">
      <dgm:prSet/>
      <dgm:spPr/>
      <dgm:t>
        <a:bodyPr/>
        <a:lstStyle/>
        <a:p>
          <a:endParaRPr lang="en-US"/>
        </a:p>
      </dgm:t>
    </dgm:pt>
    <dgm:pt modelId="{0763F2B7-E880-464B-AB3A-A981CD8EB7D0}" type="sibTrans" cxnId="{A6F8B9EB-4392-4C50-BCCF-606B5D5B8ABF}">
      <dgm:prSet/>
      <dgm:spPr/>
      <dgm:t>
        <a:bodyPr/>
        <a:lstStyle/>
        <a:p>
          <a:endParaRPr lang="en-US"/>
        </a:p>
      </dgm:t>
    </dgm:pt>
    <dgm:pt modelId="{B47DB8B5-8D13-45B3-883F-9219C0AC1A70}">
      <dgm:prSet phldrT="[Text]"/>
      <dgm:spPr/>
      <dgm:t>
        <a:bodyPr/>
        <a:lstStyle/>
        <a:p>
          <a:r>
            <a:rPr lang="en-US" dirty="0" smtClean="0"/>
            <a:t>Citizenship &amp; Immigration Services</a:t>
          </a:r>
          <a:endParaRPr lang="en-US" dirty="0"/>
        </a:p>
      </dgm:t>
    </dgm:pt>
    <dgm:pt modelId="{19C53281-FE39-4B29-B373-84D245CD0C63}" type="parTrans" cxnId="{1B9080DA-E5DE-427D-8CD1-6F8DED1D4B81}">
      <dgm:prSet/>
      <dgm:spPr/>
      <dgm:t>
        <a:bodyPr/>
        <a:lstStyle/>
        <a:p>
          <a:endParaRPr lang="en-US"/>
        </a:p>
      </dgm:t>
    </dgm:pt>
    <dgm:pt modelId="{FBCAB681-B48C-4275-B9FD-008726ACF32C}" type="sibTrans" cxnId="{1B9080DA-E5DE-427D-8CD1-6F8DED1D4B81}">
      <dgm:prSet/>
      <dgm:spPr/>
      <dgm:t>
        <a:bodyPr/>
        <a:lstStyle/>
        <a:p>
          <a:endParaRPr lang="en-US"/>
        </a:p>
      </dgm:t>
    </dgm:pt>
    <dgm:pt modelId="{6F1E5218-6CE3-4F66-B3B7-0AEDBC9C8CC3}">
      <dgm:prSet phldrT="[Text]"/>
      <dgm:spPr/>
      <dgm:t>
        <a:bodyPr/>
        <a:lstStyle/>
        <a:p>
          <a:r>
            <a:rPr lang="en-US" dirty="0" smtClean="0"/>
            <a:t>Immigration &amp; Customs Enforcement</a:t>
          </a:r>
          <a:endParaRPr lang="en-US" dirty="0"/>
        </a:p>
      </dgm:t>
    </dgm:pt>
    <dgm:pt modelId="{91B207AC-9DF6-4CA1-A301-EE087E77F784}" type="parTrans" cxnId="{5CEBA52D-844D-4A27-B2BF-8E71738EBDF8}">
      <dgm:prSet/>
      <dgm:spPr/>
      <dgm:t>
        <a:bodyPr/>
        <a:lstStyle/>
        <a:p>
          <a:endParaRPr lang="en-US"/>
        </a:p>
      </dgm:t>
    </dgm:pt>
    <dgm:pt modelId="{E767CBAE-ADCE-4FED-807E-ED2A82839ABC}" type="sibTrans" cxnId="{5CEBA52D-844D-4A27-B2BF-8E71738EBDF8}">
      <dgm:prSet/>
      <dgm:spPr/>
      <dgm:t>
        <a:bodyPr/>
        <a:lstStyle/>
        <a:p>
          <a:endParaRPr lang="en-US"/>
        </a:p>
      </dgm:t>
    </dgm:pt>
    <dgm:pt modelId="{BF6CFB1B-10AE-4DEF-BC5D-15EDDF924CE2}">
      <dgm:prSet phldrT="[Text]"/>
      <dgm:spPr/>
      <dgm:t>
        <a:bodyPr/>
        <a:lstStyle/>
        <a:p>
          <a:r>
            <a:rPr lang="en-US" dirty="0" smtClean="0"/>
            <a:t>SEVIS</a:t>
          </a:r>
          <a:endParaRPr lang="en-US" dirty="0"/>
        </a:p>
      </dgm:t>
    </dgm:pt>
    <dgm:pt modelId="{790B7232-9D34-4598-AE4A-09FDA4587878}" type="parTrans" cxnId="{19F2A1CB-5DA7-4856-A612-5E61840BF69B}">
      <dgm:prSet/>
      <dgm:spPr/>
      <dgm:t>
        <a:bodyPr/>
        <a:lstStyle/>
        <a:p>
          <a:endParaRPr lang="en-US"/>
        </a:p>
      </dgm:t>
    </dgm:pt>
    <dgm:pt modelId="{67577D79-E8DA-4482-BD36-2E4472534068}" type="sibTrans" cxnId="{19F2A1CB-5DA7-4856-A612-5E61840BF69B}">
      <dgm:prSet/>
      <dgm:spPr/>
      <dgm:t>
        <a:bodyPr/>
        <a:lstStyle/>
        <a:p>
          <a:endParaRPr lang="en-US"/>
        </a:p>
      </dgm:t>
    </dgm:pt>
    <dgm:pt modelId="{C9A98CEA-515E-4736-81D0-ACD0C73A4CD0}">
      <dgm:prSet phldrT="[Text]"/>
      <dgm:spPr/>
      <dgm:t>
        <a:bodyPr/>
        <a:lstStyle/>
        <a:p>
          <a:r>
            <a:rPr lang="en-US" dirty="0" smtClean="0"/>
            <a:t>Consular Affairs</a:t>
          </a:r>
          <a:endParaRPr lang="en-US" dirty="0"/>
        </a:p>
      </dgm:t>
    </dgm:pt>
    <dgm:pt modelId="{F6A74EC0-C477-4173-B57F-F7634A7D8A06}" type="parTrans" cxnId="{6BE8DB66-E08F-4A52-A210-59052257B7CF}">
      <dgm:prSet/>
      <dgm:spPr/>
      <dgm:t>
        <a:bodyPr/>
        <a:lstStyle/>
        <a:p>
          <a:endParaRPr lang="en-US"/>
        </a:p>
      </dgm:t>
    </dgm:pt>
    <dgm:pt modelId="{16D5F663-C02A-4C37-9D4C-587CBB4D7314}" type="sibTrans" cxnId="{6BE8DB66-E08F-4A52-A210-59052257B7CF}">
      <dgm:prSet/>
      <dgm:spPr/>
      <dgm:t>
        <a:bodyPr/>
        <a:lstStyle/>
        <a:p>
          <a:endParaRPr lang="en-US"/>
        </a:p>
      </dgm:t>
    </dgm:pt>
    <dgm:pt modelId="{AC1FDBD3-F237-48FA-9114-A4C92958B68E}" type="asst">
      <dgm:prSet/>
      <dgm:spPr/>
      <dgm:t>
        <a:bodyPr/>
        <a:lstStyle/>
        <a:p>
          <a:r>
            <a:rPr lang="en-US" dirty="0" smtClean="0"/>
            <a:t>Educational and Cultural Affairs</a:t>
          </a:r>
          <a:endParaRPr lang="en-US" dirty="0"/>
        </a:p>
      </dgm:t>
    </dgm:pt>
    <dgm:pt modelId="{90A82BA4-E71B-4CFB-8CD2-4A3581009F46}" type="parTrans" cxnId="{79AEE71C-00DB-42B9-922F-B2273D84E5BA}">
      <dgm:prSet/>
      <dgm:spPr/>
      <dgm:t>
        <a:bodyPr/>
        <a:lstStyle/>
        <a:p>
          <a:endParaRPr lang="en-US"/>
        </a:p>
      </dgm:t>
    </dgm:pt>
    <dgm:pt modelId="{3DFF84A8-1ED8-45E1-B899-22025D3D1EF1}" type="sibTrans" cxnId="{79AEE71C-00DB-42B9-922F-B2273D84E5BA}">
      <dgm:prSet/>
      <dgm:spPr/>
      <dgm:t>
        <a:bodyPr/>
        <a:lstStyle/>
        <a:p>
          <a:endParaRPr lang="en-US"/>
        </a:p>
      </dgm:t>
    </dgm:pt>
    <dgm:pt modelId="{70DB06BE-C82F-4137-B518-5B453CC6B454}" type="pres">
      <dgm:prSet presAssocID="{29EC1C32-508F-44B2-B597-17F1FC07E7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CB41DD-B924-4275-A7F5-21CCA078114F}" type="pres">
      <dgm:prSet presAssocID="{8914D871-7A25-4EAC-808C-86A3E306DBAD}" presName="hierRoot1" presStyleCnt="0"/>
      <dgm:spPr/>
    </dgm:pt>
    <dgm:pt modelId="{9DDF176C-26D4-4933-B03D-07BBD65554F6}" type="pres">
      <dgm:prSet presAssocID="{8914D871-7A25-4EAC-808C-86A3E306DBAD}" presName="composite" presStyleCnt="0"/>
      <dgm:spPr/>
    </dgm:pt>
    <dgm:pt modelId="{D2F1DCAA-5745-4806-958C-A1C9F19D6467}" type="pres">
      <dgm:prSet presAssocID="{8914D871-7A25-4EAC-808C-86A3E306DBAD}" presName="background" presStyleLbl="node0" presStyleIdx="0" presStyleCnt="3"/>
      <dgm:spPr/>
    </dgm:pt>
    <dgm:pt modelId="{FF1C34D5-23E9-471C-B078-975941E06DE5}" type="pres">
      <dgm:prSet presAssocID="{8914D871-7A25-4EAC-808C-86A3E306DBA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827238-4843-4D7C-9515-362946EE716A}" type="pres">
      <dgm:prSet presAssocID="{8914D871-7A25-4EAC-808C-86A3E306DBAD}" presName="hierChild2" presStyleCnt="0"/>
      <dgm:spPr/>
    </dgm:pt>
    <dgm:pt modelId="{02C70222-8175-44C6-91D1-D092B207E963}" type="pres">
      <dgm:prSet presAssocID="{A760195C-37AA-4976-8A5F-EA1B8349A2DB}" presName="Name10" presStyleLbl="parChTrans1D2" presStyleIdx="0" presStyleCnt="6"/>
      <dgm:spPr/>
      <dgm:t>
        <a:bodyPr/>
        <a:lstStyle/>
        <a:p>
          <a:endParaRPr lang="en-US"/>
        </a:p>
      </dgm:t>
    </dgm:pt>
    <dgm:pt modelId="{44D09F9D-1B68-43ED-A5D6-A2282CAFFC1F}" type="pres">
      <dgm:prSet presAssocID="{C0BCD78A-DD09-44A3-925F-32C70E6C42A3}" presName="hierRoot2" presStyleCnt="0"/>
      <dgm:spPr/>
    </dgm:pt>
    <dgm:pt modelId="{34C40906-A353-45F7-9B40-2220753F6585}" type="pres">
      <dgm:prSet presAssocID="{C0BCD78A-DD09-44A3-925F-32C70E6C42A3}" presName="composite2" presStyleCnt="0"/>
      <dgm:spPr/>
    </dgm:pt>
    <dgm:pt modelId="{0C05192C-14C9-41AB-8028-722CAD11DC2D}" type="pres">
      <dgm:prSet presAssocID="{C0BCD78A-DD09-44A3-925F-32C70E6C42A3}" presName="background2" presStyleLbl="node2" presStyleIdx="0" presStyleCnt="5"/>
      <dgm:spPr/>
    </dgm:pt>
    <dgm:pt modelId="{1351D441-9187-4D2D-88C0-E1609C54F611}" type="pres">
      <dgm:prSet presAssocID="{C0BCD78A-DD09-44A3-925F-32C70E6C42A3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6E931-4695-4F9E-B2B2-735721874F48}" type="pres">
      <dgm:prSet presAssocID="{C0BCD78A-DD09-44A3-925F-32C70E6C42A3}" presName="hierChild3" presStyleCnt="0"/>
      <dgm:spPr/>
    </dgm:pt>
    <dgm:pt modelId="{1C6C769F-1670-49E6-8C14-E132224C9E67}" type="pres">
      <dgm:prSet presAssocID="{1FC979E6-5564-4CB8-AB2D-88AD5C30F84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58B793E-03E5-47E4-B953-92D3EAE13CF1}" type="pres">
      <dgm:prSet presAssocID="{B50F4060-8436-4357-B5F3-918B1CF9859F}" presName="hierRoot3" presStyleCnt="0"/>
      <dgm:spPr/>
    </dgm:pt>
    <dgm:pt modelId="{B71F858B-C577-40CC-B2FF-95B12D071EF8}" type="pres">
      <dgm:prSet presAssocID="{B50F4060-8436-4357-B5F3-918B1CF9859F}" presName="composite3" presStyleCnt="0"/>
      <dgm:spPr/>
    </dgm:pt>
    <dgm:pt modelId="{6AE3CFA3-38D4-418C-AE87-E23A2BBDF525}" type="pres">
      <dgm:prSet presAssocID="{B50F4060-8436-4357-B5F3-918B1CF9859F}" presName="background3" presStyleLbl="node3" presStyleIdx="0" presStyleCnt="2"/>
      <dgm:spPr/>
    </dgm:pt>
    <dgm:pt modelId="{EFFBF06B-82A9-4989-9162-883EAB626381}" type="pres">
      <dgm:prSet presAssocID="{B50F4060-8436-4357-B5F3-918B1CF9859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F894-1454-452D-8316-DE4F44DD25DD}" type="pres">
      <dgm:prSet presAssocID="{B50F4060-8436-4357-B5F3-918B1CF9859F}" presName="hierChild4" presStyleCnt="0"/>
      <dgm:spPr/>
    </dgm:pt>
    <dgm:pt modelId="{AC31F46B-088D-4938-AAF0-161AF0690514}" type="pres">
      <dgm:prSet presAssocID="{C71F8380-B017-4EE7-8F0D-2BF03C11B133}" presName="Name23" presStyleLbl="parChTrans1D4" presStyleIdx="0" presStyleCnt="1"/>
      <dgm:spPr/>
      <dgm:t>
        <a:bodyPr/>
        <a:lstStyle/>
        <a:p>
          <a:endParaRPr lang="en-US"/>
        </a:p>
      </dgm:t>
    </dgm:pt>
    <dgm:pt modelId="{FAEE53EE-0746-4556-A3E0-DB8A1D9629F3}" type="pres">
      <dgm:prSet presAssocID="{271E25C5-CF10-45C7-A1B1-897B54527BFB}" presName="hierRoot4" presStyleCnt="0"/>
      <dgm:spPr/>
    </dgm:pt>
    <dgm:pt modelId="{1C8801F8-4C3D-48FC-AD3B-B97C2C4F43EB}" type="pres">
      <dgm:prSet presAssocID="{271E25C5-CF10-45C7-A1B1-897B54527BFB}" presName="composite4" presStyleCnt="0"/>
      <dgm:spPr/>
    </dgm:pt>
    <dgm:pt modelId="{D60AB0A5-908D-4BDA-8F4A-44687743D6D1}" type="pres">
      <dgm:prSet presAssocID="{271E25C5-CF10-45C7-A1B1-897B54527BFB}" presName="background4" presStyleLbl="node4" presStyleIdx="0" presStyleCnt="1"/>
      <dgm:spPr/>
    </dgm:pt>
    <dgm:pt modelId="{EBDD0088-AD56-4DD5-9DC4-8916A4D1869A}" type="pres">
      <dgm:prSet presAssocID="{271E25C5-CF10-45C7-A1B1-897B54527BFB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F0C88-8B7C-444B-AC73-0383C03735CF}" type="pres">
      <dgm:prSet presAssocID="{271E25C5-CF10-45C7-A1B1-897B54527BFB}" presName="hierChild5" presStyleCnt="0"/>
      <dgm:spPr/>
    </dgm:pt>
    <dgm:pt modelId="{DA6BECCE-4764-40DC-9E7F-62A14823E1C6}" type="pres">
      <dgm:prSet presAssocID="{51915419-E9CE-457B-ACE6-DDA142F69703}" presName="hierRoot1" presStyleCnt="0"/>
      <dgm:spPr/>
    </dgm:pt>
    <dgm:pt modelId="{25E5C29F-E95C-4EAC-A46A-37D078B8114E}" type="pres">
      <dgm:prSet presAssocID="{51915419-E9CE-457B-ACE6-DDA142F69703}" presName="composite" presStyleCnt="0"/>
      <dgm:spPr/>
    </dgm:pt>
    <dgm:pt modelId="{F65AA2D6-C308-42A8-8C31-0946F112BEF8}" type="pres">
      <dgm:prSet presAssocID="{51915419-E9CE-457B-ACE6-DDA142F69703}" presName="background" presStyleLbl="node0" presStyleIdx="1" presStyleCnt="3"/>
      <dgm:spPr/>
    </dgm:pt>
    <dgm:pt modelId="{74D45EFB-F38B-4C4E-941F-AEDCA4A56806}" type="pres">
      <dgm:prSet presAssocID="{51915419-E9CE-457B-ACE6-DDA142F6970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F2882-506F-4DB4-A6FA-8866392CA683}" type="pres">
      <dgm:prSet presAssocID="{51915419-E9CE-457B-ACE6-DDA142F69703}" presName="hierChild2" presStyleCnt="0"/>
      <dgm:spPr/>
    </dgm:pt>
    <dgm:pt modelId="{05485CBB-AA24-4179-B2C3-BD874685CC67}" type="pres">
      <dgm:prSet presAssocID="{8D47E9A0-62E0-4032-91A5-B35D341BA83B}" presName="Name10" presStyleLbl="parChTrans1D2" presStyleIdx="1" presStyleCnt="6"/>
      <dgm:spPr/>
      <dgm:t>
        <a:bodyPr/>
        <a:lstStyle/>
        <a:p>
          <a:endParaRPr lang="en-US"/>
        </a:p>
      </dgm:t>
    </dgm:pt>
    <dgm:pt modelId="{B94901FA-2663-4D0A-AD4D-DEB549A101E0}" type="pres">
      <dgm:prSet presAssocID="{34809C46-4631-48B0-8EE2-23798E8DDB28}" presName="hierRoot2" presStyleCnt="0"/>
      <dgm:spPr/>
    </dgm:pt>
    <dgm:pt modelId="{2F4F62FC-4441-48A9-BBFB-AD88EE132884}" type="pres">
      <dgm:prSet presAssocID="{34809C46-4631-48B0-8EE2-23798E8DDB28}" presName="composite2" presStyleCnt="0"/>
      <dgm:spPr/>
    </dgm:pt>
    <dgm:pt modelId="{4DA5D085-7798-48C0-9390-39757C85F61E}" type="pres">
      <dgm:prSet presAssocID="{34809C46-4631-48B0-8EE2-23798E8DDB28}" presName="background2" presStyleLbl="node2" presStyleIdx="1" presStyleCnt="5"/>
      <dgm:spPr/>
    </dgm:pt>
    <dgm:pt modelId="{4DA8896B-F35F-46D5-85C1-DAAAC3C355D4}" type="pres">
      <dgm:prSet presAssocID="{34809C46-4631-48B0-8EE2-23798E8DDB28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F79A8-EFE4-4185-8267-9E9E9695ED79}" type="pres">
      <dgm:prSet presAssocID="{34809C46-4631-48B0-8EE2-23798E8DDB28}" presName="hierChild3" presStyleCnt="0"/>
      <dgm:spPr/>
    </dgm:pt>
    <dgm:pt modelId="{9064894D-107F-4E20-8EAB-1C82B6D8E284}" type="pres">
      <dgm:prSet presAssocID="{19C53281-FE39-4B29-B373-84D245CD0C63}" presName="Name10" presStyleLbl="parChTrans1D2" presStyleIdx="2" presStyleCnt="6"/>
      <dgm:spPr/>
      <dgm:t>
        <a:bodyPr/>
        <a:lstStyle/>
        <a:p>
          <a:endParaRPr lang="en-US"/>
        </a:p>
      </dgm:t>
    </dgm:pt>
    <dgm:pt modelId="{56747567-68A1-480A-8066-86935E7F8AA1}" type="pres">
      <dgm:prSet presAssocID="{B47DB8B5-8D13-45B3-883F-9219C0AC1A70}" presName="hierRoot2" presStyleCnt="0"/>
      <dgm:spPr/>
    </dgm:pt>
    <dgm:pt modelId="{12AA790D-F8AA-4411-A6F9-2A611ACC8679}" type="pres">
      <dgm:prSet presAssocID="{B47DB8B5-8D13-45B3-883F-9219C0AC1A70}" presName="composite2" presStyleCnt="0"/>
      <dgm:spPr/>
    </dgm:pt>
    <dgm:pt modelId="{4E841AC3-AD98-40EB-BC3B-75442227348A}" type="pres">
      <dgm:prSet presAssocID="{B47DB8B5-8D13-45B3-883F-9219C0AC1A70}" presName="background2" presStyleLbl="node2" presStyleIdx="2" presStyleCnt="5"/>
      <dgm:spPr/>
    </dgm:pt>
    <dgm:pt modelId="{685FCEB2-7D37-4EFA-8002-E7B33F605F04}" type="pres">
      <dgm:prSet presAssocID="{B47DB8B5-8D13-45B3-883F-9219C0AC1A70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E0169-2C4C-410F-864F-47C30AEC6641}" type="pres">
      <dgm:prSet presAssocID="{B47DB8B5-8D13-45B3-883F-9219C0AC1A70}" presName="hierChild3" presStyleCnt="0"/>
      <dgm:spPr/>
    </dgm:pt>
    <dgm:pt modelId="{987ED06E-3154-4EF1-9359-9ACC5F386B6C}" type="pres">
      <dgm:prSet presAssocID="{91B207AC-9DF6-4CA1-A301-EE087E77F784}" presName="Name10" presStyleLbl="parChTrans1D2" presStyleIdx="3" presStyleCnt="6"/>
      <dgm:spPr/>
      <dgm:t>
        <a:bodyPr/>
        <a:lstStyle/>
        <a:p>
          <a:endParaRPr lang="en-US"/>
        </a:p>
      </dgm:t>
    </dgm:pt>
    <dgm:pt modelId="{724F9D7E-32A1-4935-8557-72A47D500C65}" type="pres">
      <dgm:prSet presAssocID="{6F1E5218-6CE3-4F66-B3B7-0AEDBC9C8CC3}" presName="hierRoot2" presStyleCnt="0"/>
      <dgm:spPr/>
    </dgm:pt>
    <dgm:pt modelId="{8A689FA4-3CF1-4AD4-B078-0F982752CDC1}" type="pres">
      <dgm:prSet presAssocID="{6F1E5218-6CE3-4F66-B3B7-0AEDBC9C8CC3}" presName="composite2" presStyleCnt="0"/>
      <dgm:spPr/>
    </dgm:pt>
    <dgm:pt modelId="{1050969D-FF2F-488A-AA4B-54EA95467524}" type="pres">
      <dgm:prSet presAssocID="{6F1E5218-6CE3-4F66-B3B7-0AEDBC9C8CC3}" presName="background2" presStyleLbl="node2" presStyleIdx="3" presStyleCnt="5"/>
      <dgm:spPr/>
    </dgm:pt>
    <dgm:pt modelId="{20F3BA64-DBC9-417C-9BBB-B5F226887E99}" type="pres">
      <dgm:prSet presAssocID="{6F1E5218-6CE3-4F66-B3B7-0AEDBC9C8CC3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482B6-947B-4E0D-BC8B-95F6C08FCEDB}" type="pres">
      <dgm:prSet presAssocID="{6F1E5218-6CE3-4F66-B3B7-0AEDBC9C8CC3}" presName="hierChild3" presStyleCnt="0"/>
      <dgm:spPr/>
    </dgm:pt>
    <dgm:pt modelId="{C471DFE8-C969-4344-A3A9-93E8EA0DFC8D}" type="pres">
      <dgm:prSet presAssocID="{790B7232-9D34-4598-AE4A-09FDA458787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1480472-5637-497B-A6EC-DAD2A68A67A4}" type="pres">
      <dgm:prSet presAssocID="{BF6CFB1B-10AE-4DEF-BC5D-15EDDF924CE2}" presName="hierRoot3" presStyleCnt="0"/>
      <dgm:spPr/>
    </dgm:pt>
    <dgm:pt modelId="{9FEFF03A-CB71-412F-8328-71BB2A04BF05}" type="pres">
      <dgm:prSet presAssocID="{BF6CFB1B-10AE-4DEF-BC5D-15EDDF924CE2}" presName="composite3" presStyleCnt="0"/>
      <dgm:spPr/>
    </dgm:pt>
    <dgm:pt modelId="{F7B40B23-0067-47EF-BC71-0C3EBEAE180C}" type="pres">
      <dgm:prSet presAssocID="{BF6CFB1B-10AE-4DEF-BC5D-15EDDF924CE2}" presName="background3" presStyleLbl="node3" presStyleIdx="1" presStyleCnt="2"/>
      <dgm:spPr/>
    </dgm:pt>
    <dgm:pt modelId="{7797F773-910F-4FEA-A52C-1A1E8EA91BA5}" type="pres">
      <dgm:prSet presAssocID="{BF6CFB1B-10AE-4DEF-BC5D-15EDDF924CE2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32E2E-61D6-4195-8F7A-85CD6E36ABA8}" type="pres">
      <dgm:prSet presAssocID="{BF6CFB1B-10AE-4DEF-BC5D-15EDDF924CE2}" presName="hierChild4" presStyleCnt="0"/>
      <dgm:spPr/>
    </dgm:pt>
    <dgm:pt modelId="{10EE9C73-A4F9-4FAD-8340-D9B7408E8987}" type="pres">
      <dgm:prSet presAssocID="{CFD7E531-C84F-4A6D-8721-5A0E370354A0}" presName="hierRoot1" presStyleCnt="0"/>
      <dgm:spPr/>
    </dgm:pt>
    <dgm:pt modelId="{F0C5C752-1D0F-47CB-9B40-1B4384751F6C}" type="pres">
      <dgm:prSet presAssocID="{CFD7E531-C84F-4A6D-8721-5A0E370354A0}" presName="composite" presStyleCnt="0"/>
      <dgm:spPr/>
    </dgm:pt>
    <dgm:pt modelId="{9CE39BC3-ECBA-4103-A8FB-5AD591673219}" type="pres">
      <dgm:prSet presAssocID="{CFD7E531-C84F-4A6D-8721-5A0E370354A0}" presName="background" presStyleLbl="node0" presStyleIdx="2" presStyleCnt="3"/>
      <dgm:spPr/>
    </dgm:pt>
    <dgm:pt modelId="{47689998-1130-4F0F-89FB-9E5545B87F43}" type="pres">
      <dgm:prSet presAssocID="{CFD7E531-C84F-4A6D-8721-5A0E370354A0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731D61-0AFE-4EBF-9264-BC445CF19921}" type="pres">
      <dgm:prSet presAssocID="{CFD7E531-C84F-4A6D-8721-5A0E370354A0}" presName="hierChild2" presStyleCnt="0"/>
      <dgm:spPr/>
    </dgm:pt>
    <dgm:pt modelId="{7F55557A-C118-4724-A65F-5DEFF314C4A7}" type="pres">
      <dgm:prSet presAssocID="{F6A74EC0-C477-4173-B57F-F7634A7D8A06}" presName="Name10" presStyleLbl="parChTrans1D2" presStyleIdx="4" presStyleCnt="6"/>
      <dgm:spPr/>
      <dgm:t>
        <a:bodyPr/>
        <a:lstStyle/>
        <a:p>
          <a:endParaRPr lang="en-US"/>
        </a:p>
      </dgm:t>
    </dgm:pt>
    <dgm:pt modelId="{F6A33223-17C8-4469-948B-30E2CA9695D9}" type="pres">
      <dgm:prSet presAssocID="{C9A98CEA-515E-4736-81D0-ACD0C73A4CD0}" presName="hierRoot2" presStyleCnt="0"/>
      <dgm:spPr/>
    </dgm:pt>
    <dgm:pt modelId="{D74E290F-1D49-444E-B01B-0AD5D645CF32}" type="pres">
      <dgm:prSet presAssocID="{C9A98CEA-515E-4736-81D0-ACD0C73A4CD0}" presName="composite2" presStyleCnt="0"/>
      <dgm:spPr/>
    </dgm:pt>
    <dgm:pt modelId="{52FC3341-0E12-4CE6-8FE4-880A7AFE5E5F}" type="pres">
      <dgm:prSet presAssocID="{C9A98CEA-515E-4736-81D0-ACD0C73A4CD0}" presName="background2" presStyleLbl="node2" presStyleIdx="4" presStyleCnt="5"/>
      <dgm:spPr/>
    </dgm:pt>
    <dgm:pt modelId="{7F6BB444-9D8F-45BE-AC00-A2DA8E5A6815}" type="pres">
      <dgm:prSet presAssocID="{C9A98CEA-515E-4736-81D0-ACD0C73A4CD0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CA4B51-08D2-4B5A-ABA2-8582A886C3D4}" type="pres">
      <dgm:prSet presAssocID="{C9A98CEA-515E-4736-81D0-ACD0C73A4CD0}" presName="hierChild3" presStyleCnt="0"/>
      <dgm:spPr/>
    </dgm:pt>
    <dgm:pt modelId="{BB6D54C2-892B-45DB-8653-447511C15FDE}" type="pres">
      <dgm:prSet presAssocID="{90A82BA4-E71B-4CFB-8CD2-4A3581009F46}" presName="Name10" presStyleLbl="parChTrans1D2" presStyleIdx="5" presStyleCnt="6"/>
      <dgm:spPr/>
      <dgm:t>
        <a:bodyPr/>
        <a:lstStyle/>
        <a:p>
          <a:endParaRPr lang="en-US"/>
        </a:p>
      </dgm:t>
    </dgm:pt>
    <dgm:pt modelId="{BC105838-06D7-492D-8BF6-9B72313C7E30}" type="pres">
      <dgm:prSet presAssocID="{AC1FDBD3-F237-48FA-9114-A4C92958B68E}" presName="hierRoot2" presStyleCnt="0"/>
      <dgm:spPr/>
    </dgm:pt>
    <dgm:pt modelId="{A6FEDE8A-C725-4BCC-891E-3641A1A0060F}" type="pres">
      <dgm:prSet presAssocID="{AC1FDBD3-F237-48FA-9114-A4C92958B68E}" presName="composite2" presStyleCnt="0"/>
      <dgm:spPr/>
    </dgm:pt>
    <dgm:pt modelId="{49C3A4F2-DF50-411D-918D-04FA95BABE6E}" type="pres">
      <dgm:prSet presAssocID="{AC1FDBD3-F237-48FA-9114-A4C92958B68E}" presName="background2" presStyleLbl="asst1" presStyleIdx="0" presStyleCnt="1"/>
      <dgm:spPr/>
    </dgm:pt>
    <dgm:pt modelId="{DFF1B89F-056B-48B2-BFC6-BA933421F9D3}" type="pres">
      <dgm:prSet presAssocID="{AC1FDBD3-F237-48FA-9114-A4C92958B68E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91094-BC5D-4FB0-BDA5-BA380B20896D}" type="pres">
      <dgm:prSet presAssocID="{AC1FDBD3-F237-48FA-9114-A4C92958B68E}" presName="hierChild3" presStyleCnt="0"/>
      <dgm:spPr/>
    </dgm:pt>
  </dgm:ptLst>
  <dgm:cxnLst>
    <dgm:cxn modelId="{4044F14F-65B5-4233-9556-103D863C28EE}" type="presOf" srcId="{91B207AC-9DF6-4CA1-A301-EE087E77F784}" destId="{987ED06E-3154-4EF1-9359-9ACC5F386B6C}" srcOrd="0" destOrd="0" presId="urn:microsoft.com/office/officeart/2005/8/layout/hierarchy1"/>
    <dgm:cxn modelId="{1A1FC83D-0B04-4A40-ADFC-4B1F62BFAEDD}" type="presOf" srcId="{CFD7E531-C84F-4A6D-8721-5A0E370354A0}" destId="{47689998-1130-4F0F-89FB-9E5545B87F43}" srcOrd="0" destOrd="0" presId="urn:microsoft.com/office/officeart/2005/8/layout/hierarchy1"/>
    <dgm:cxn modelId="{C405F59E-2338-4B4F-A9C6-F1DBCD79E2BD}" type="presOf" srcId="{29EC1C32-508F-44B2-B597-17F1FC07E780}" destId="{70DB06BE-C82F-4137-B518-5B453CC6B454}" srcOrd="0" destOrd="0" presId="urn:microsoft.com/office/officeart/2005/8/layout/hierarchy1"/>
    <dgm:cxn modelId="{88346501-31A9-4B8D-8663-E5A0D8B63D30}" type="presOf" srcId="{BF6CFB1B-10AE-4DEF-BC5D-15EDDF924CE2}" destId="{7797F773-910F-4FEA-A52C-1A1E8EA91BA5}" srcOrd="0" destOrd="0" presId="urn:microsoft.com/office/officeart/2005/8/layout/hierarchy1"/>
    <dgm:cxn modelId="{5CEBA52D-844D-4A27-B2BF-8E71738EBDF8}" srcId="{51915419-E9CE-457B-ACE6-DDA142F69703}" destId="{6F1E5218-6CE3-4F66-B3B7-0AEDBC9C8CC3}" srcOrd="2" destOrd="0" parTransId="{91B207AC-9DF6-4CA1-A301-EE087E77F784}" sibTransId="{E767CBAE-ADCE-4FED-807E-ED2A82839ABC}"/>
    <dgm:cxn modelId="{4CC008CA-F8FB-4C08-BA53-77598FAF8422}" srcId="{8914D871-7A25-4EAC-808C-86A3E306DBAD}" destId="{C0BCD78A-DD09-44A3-925F-32C70E6C42A3}" srcOrd="0" destOrd="0" parTransId="{A760195C-37AA-4976-8A5F-EA1B8349A2DB}" sibTransId="{3EF8520A-C827-450C-A123-441C1A1AA2EF}"/>
    <dgm:cxn modelId="{419F5D00-EBCF-469B-8980-000892413DDE}" type="presOf" srcId="{8D47E9A0-62E0-4032-91A5-B35D341BA83B}" destId="{05485CBB-AA24-4179-B2C3-BD874685CC67}" srcOrd="0" destOrd="0" presId="urn:microsoft.com/office/officeart/2005/8/layout/hierarchy1"/>
    <dgm:cxn modelId="{61B02CCF-CC8E-495C-A6AA-F28856B0C67B}" type="presOf" srcId="{1FC979E6-5564-4CB8-AB2D-88AD5C30F840}" destId="{1C6C769F-1670-49E6-8C14-E132224C9E67}" srcOrd="0" destOrd="0" presId="urn:microsoft.com/office/officeart/2005/8/layout/hierarchy1"/>
    <dgm:cxn modelId="{19F2A1CB-5DA7-4856-A612-5E61840BF69B}" srcId="{6F1E5218-6CE3-4F66-B3B7-0AEDBC9C8CC3}" destId="{BF6CFB1B-10AE-4DEF-BC5D-15EDDF924CE2}" srcOrd="0" destOrd="0" parTransId="{790B7232-9D34-4598-AE4A-09FDA4587878}" sibTransId="{67577D79-E8DA-4482-BD36-2E4472534068}"/>
    <dgm:cxn modelId="{E6504CE5-2609-4979-B879-9B490221F943}" type="presOf" srcId="{F6A74EC0-C477-4173-B57F-F7634A7D8A06}" destId="{7F55557A-C118-4724-A65F-5DEFF314C4A7}" srcOrd="0" destOrd="0" presId="urn:microsoft.com/office/officeart/2005/8/layout/hierarchy1"/>
    <dgm:cxn modelId="{A6F8B9EB-4392-4C50-BCCF-606B5D5B8ABF}" srcId="{51915419-E9CE-457B-ACE6-DDA142F69703}" destId="{34809C46-4631-48B0-8EE2-23798E8DDB28}" srcOrd="0" destOrd="0" parTransId="{8D47E9A0-62E0-4032-91A5-B35D341BA83B}" sibTransId="{0763F2B7-E880-464B-AB3A-A981CD8EB7D0}"/>
    <dgm:cxn modelId="{1F614758-96D8-4EC8-A5CC-24A77E2DC21D}" type="presOf" srcId="{271E25C5-CF10-45C7-A1B1-897B54527BFB}" destId="{EBDD0088-AD56-4DD5-9DC4-8916A4D1869A}" srcOrd="0" destOrd="0" presId="urn:microsoft.com/office/officeart/2005/8/layout/hierarchy1"/>
    <dgm:cxn modelId="{79AEE71C-00DB-42B9-922F-B2273D84E5BA}" srcId="{CFD7E531-C84F-4A6D-8721-5A0E370354A0}" destId="{AC1FDBD3-F237-48FA-9114-A4C92958B68E}" srcOrd="1" destOrd="0" parTransId="{90A82BA4-E71B-4CFB-8CD2-4A3581009F46}" sibTransId="{3DFF84A8-1ED8-45E1-B899-22025D3D1EF1}"/>
    <dgm:cxn modelId="{05644067-4DBA-4E9A-89B9-63CB19FCD7E0}" srcId="{C0BCD78A-DD09-44A3-925F-32C70E6C42A3}" destId="{B50F4060-8436-4357-B5F3-918B1CF9859F}" srcOrd="0" destOrd="0" parTransId="{1FC979E6-5564-4CB8-AB2D-88AD5C30F840}" sibTransId="{E14F4604-2405-4196-8241-F508E76226A4}"/>
    <dgm:cxn modelId="{0F0B4973-EE5E-4670-A8D8-BC521A659E54}" type="presOf" srcId="{C9A98CEA-515E-4736-81D0-ACD0C73A4CD0}" destId="{7F6BB444-9D8F-45BE-AC00-A2DA8E5A6815}" srcOrd="0" destOrd="0" presId="urn:microsoft.com/office/officeart/2005/8/layout/hierarchy1"/>
    <dgm:cxn modelId="{170A77FB-D3A1-4A83-A4DC-A093AB4A0D6F}" type="presOf" srcId="{51915419-E9CE-457B-ACE6-DDA142F69703}" destId="{74D45EFB-F38B-4C4E-941F-AEDCA4A56806}" srcOrd="0" destOrd="0" presId="urn:microsoft.com/office/officeart/2005/8/layout/hierarchy1"/>
    <dgm:cxn modelId="{B33E9485-AFF2-4568-9993-D35F57D0227D}" type="presOf" srcId="{8914D871-7A25-4EAC-808C-86A3E306DBAD}" destId="{FF1C34D5-23E9-471C-B078-975941E06DE5}" srcOrd="0" destOrd="0" presId="urn:microsoft.com/office/officeart/2005/8/layout/hierarchy1"/>
    <dgm:cxn modelId="{EAF5CB6E-D822-4916-A8FE-EAD1B81929BD}" type="presOf" srcId="{790B7232-9D34-4598-AE4A-09FDA4587878}" destId="{C471DFE8-C969-4344-A3A9-93E8EA0DFC8D}" srcOrd="0" destOrd="0" presId="urn:microsoft.com/office/officeart/2005/8/layout/hierarchy1"/>
    <dgm:cxn modelId="{D90E5A06-6878-4AB3-80E7-4B36EDB66FA2}" type="presOf" srcId="{A760195C-37AA-4976-8A5F-EA1B8349A2DB}" destId="{02C70222-8175-44C6-91D1-D092B207E963}" srcOrd="0" destOrd="0" presId="urn:microsoft.com/office/officeart/2005/8/layout/hierarchy1"/>
    <dgm:cxn modelId="{13394E1D-9B3F-4352-A43C-0671C32C3B43}" srcId="{B50F4060-8436-4357-B5F3-918B1CF9859F}" destId="{271E25C5-CF10-45C7-A1B1-897B54527BFB}" srcOrd="0" destOrd="0" parTransId="{C71F8380-B017-4EE7-8F0D-2BF03C11B133}" sibTransId="{C2D1172E-76E6-4411-89A6-FB3106DEB3D6}"/>
    <dgm:cxn modelId="{2D786103-4E68-4912-A5A3-69C814555280}" type="presOf" srcId="{19C53281-FE39-4B29-B373-84D245CD0C63}" destId="{9064894D-107F-4E20-8EAB-1C82B6D8E284}" srcOrd="0" destOrd="0" presId="urn:microsoft.com/office/officeart/2005/8/layout/hierarchy1"/>
    <dgm:cxn modelId="{C0F407E7-C67F-41FA-9B01-C34857F4066E}" type="presOf" srcId="{34809C46-4631-48B0-8EE2-23798E8DDB28}" destId="{4DA8896B-F35F-46D5-85C1-DAAAC3C355D4}" srcOrd="0" destOrd="0" presId="urn:microsoft.com/office/officeart/2005/8/layout/hierarchy1"/>
    <dgm:cxn modelId="{EA965F22-1714-445B-9070-6E8F4D85910E}" srcId="{29EC1C32-508F-44B2-B597-17F1FC07E780}" destId="{8914D871-7A25-4EAC-808C-86A3E306DBAD}" srcOrd="0" destOrd="0" parTransId="{18AF2DEA-F7B1-41EC-B59C-280C44F8B3D8}" sibTransId="{49134AC6-DF91-46C4-B261-9639A62759ED}"/>
    <dgm:cxn modelId="{16D5DDF6-4068-4EDE-B2D6-3033EE73EE8F}" type="presOf" srcId="{C0BCD78A-DD09-44A3-925F-32C70E6C42A3}" destId="{1351D441-9187-4D2D-88C0-E1609C54F611}" srcOrd="0" destOrd="0" presId="urn:microsoft.com/office/officeart/2005/8/layout/hierarchy1"/>
    <dgm:cxn modelId="{58F3534C-CFCD-4023-8C2E-D6FCAA436582}" type="presOf" srcId="{90A82BA4-E71B-4CFB-8CD2-4A3581009F46}" destId="{BB6D54C2-892B-45DB-8653-447511C15FDE}" srcOrd="0" destOrd="0" presId="urn:microsoft.com/office/officeart/2005/8/layout/hierarchy1"/>
    <dgm:cxn modelId="{6BE8DB66-E08F-4A52-A210-59052257B7CF}" srcId="{CFD7E531-C84F-4A6D-8721-5A0E370354A0}" destId="{C9A98CEA-515E-4736-81D0-ACD0C73A4CD0}" srcOrd="0" destOrd="0" parTransId="{F6A74EC0-C477-4173-B57F-F7634A7D8A06}" sibTransId="{16D5F663-C02A-4C37-9D4C-587CBB4D7314}"/>
    <dgm:cxn modelId="{C80BEF37-39C7-49DA-AC91-B58B6C8168A0}" srcId="{29EC1C32-508F-44B2-B597-17F1FC07E780}" destId="{CFD7E531-C84F-4A6D-8721-5A0E370354A0}" srcOrd="2" destOrd="0" parTransId="{CBE13CED-D05D-4C9F-8D4C-FDC7305AE7AA}" sibTransId="{799C6588-438B-4F4D-BDBF-561106AB659C}"/>
    <dgm:cxn modelId="{2E06B4F6-C8D8-42F3-9D8D-B39C69D0BBC7}" type="presOf" srcId="{C71F8380-B017-4EE7-8F0D-2BF03C11B133}" destId="{AC31F46B-088D-4938-AAF0-161AF0690514}" srcOrd="0" destOrd="0" presId="urn:microsoft.com/office/officeart/2005/8/layout/hierarchy1"/>
    <dgm:cxn modelId="{79C08BD2-CCD3-4C80-8ABC-9D4DF52027F5}" type="presOf" srcId="{B47DB8B5-8D13-45B3-883F-9219C0AC1A70}" destId="{685FCEB2-7D37-4EFA-8002-E7B33F605F04}" srcOrd="0" destOrd="0" presId="urn:microsoft.com/office/officeart/2005/8/layout/hierarchy1"/>
    <dgm:cxn modelId="{BE4D6D7C-1077-43DA-8A69-AB3D089D87D2}" srcId="{29EC1C32-508F-44B2-B597-17F1FC07E780}" destId="{51915419-E9CE-457B-ACE6-DDA142F69703}" srcOrd="1" destOrd="0" parTransId="{A9152733-4428-43A2-9ACC-B37D12BDEADC}" sibTransId="{A4EC5057-CD57-405D-B211-E54A75ABC98C}"/>
    <dgm:cxn modelId="{1B9080DA-E5DE-427D-8CD1-6F8DED1D4B81}" srcId="{51915419-E9CE-457B-ACE6-DDA142F69703}" destId="{B47DB8B5-8D13-45B3-883F-9219C0AC1A70}" srcOrd="1" destOrd="0" parTransId="{19C53281-FE39-4B29-B373-84D245CD0C63}" sibTransId="{FBCAB681-B48C-4275-B9FD-008726ACF32C}"/>
    <dgm:cxn modelId="{76727F9A-9980-4A88-B3A5-935E09895ED4}" type="presOf" srcId="{AC1FDBD3-F237-48FA-9114-A4C92958B68E}" destId="{DFF1B89F-056B-48B2-BFC6-BA933421F9D3}" srcOrd="0" destOrd="0" presId="urn:microsoft.com/office/officeart/2005/8/layout/hierarchy1"/>
    <dgm:cxn modelId="{5D2DB2BD-2D2C-4B5A-80CD-F48B04BC359E}" type="presOf" srcId="{6F1E5218-6CE3-4F66-B3B7-0AEDBC9C8CC3}" destId="{20F3BA64-DBC9-417C-9BBB-B5F226887E99}" srcOrd="0" destOrd="0" presId="urn:microsoft.com/office/officeart/2005/8/layout/hierarchy1"/>
    <dgm:cxn modelId="{33F6C6A7-7390-48F7-BF1A-F808713C0A8A}" type="presOf" srcId="{B50F4060-8436-4357-B5F3-918B1CF9859F}" destId="{EFFBF06B-82A9-4989-9162-883EAB626381}" srcOrd="0" destOrd="0" presId="urn:microsoft.com/office/officeart/2005/8/layout/hierarchy1"/>
    <dgm:cxn modelId="{EFDB0862-67B2-4738-9978-007AD72F8899}" type="presParOf" srcId="{70DB06BE-C82F-4137-B518-5B453CC6B454}" destId="{81CB41DD-B924-4275-A7F5-21CCA078114F}" srcOrd="0" destOrd="0" presId="urn:microsoft.com/office/officeart/2005/8/layout/hierarchy1"/>
    <dgm:cxn modelId="{CDF111A5-694D-4A55-A045-8649AAA96B03}" type="presParOf" srcId="{81CB41DD-B924-4275-A7F5-21CCA078114F}" destId="{9DDF176C-26D4-4933-B03D-07BBD65554F6}" srcOrd="0" destOrd="0" presId="urn:microsoft.com/office/officeart/2005/8/layout/hierarchy1"/>
    <dgm:cxn modelId="{841BB86C-A9C1-4112-A077-A2AABD0E9F84}" type="presParOf" srcId="{9DDF176C-26D4-4933-B03D-07BBD65554F6}" destId="{D2F1DCAA-5745-4806-958C-A1C9F19D6467}" srcOrd="0" destOrd="0" presId="urn:microsoft.com/office/officeart/2005/8/layout/hierarchy1"/>
    <dgm:cxn modelId="{FF4BBDA1-4302-4123-948F-B5C2DA2C6F2E}" type="presParOf" srcId="{9DDF176C-26D4-4933-B03D-07BBD65554F6}" destId="{FF1C34D5-23E9-471C-B078-975941E06DE5}" srcOrd="1" destOrd="0" presId="urn:microsoft.com/office/officeart/2005/8/layout/hierarchy1"/>
    <dgm:cxn modelId="{E961E264-6A65-4B77-A386-18719CF70229}" type="presParOf" srcId="{81CB41DD-B924-4275-A7F5-21CCA078114F}" destId="{51827238-4843-4D7C-9515-362946EE716A}" srcOrd="1" destOrd="0" presId="urn:microsoft.com/office/officeart/2005/8/layout/hierarchy1"/>
    <dgm:cxn modelId="{5A4B7E7C-F292-4634-9441-AD3886FEE4D9}" type="presParOf" srcId="{51827238-4843-4D7C-9515-362946EE716A}" destId="{02C70222-8175-44C6-91D1-D092B207E963}" srcOrd="0" destOrd="0" presId="urn:microsoft.com/office/officeart/2005/8/layout/hierarchy1"/>
    <dgm:cxn modelId="{EE5885FB-B0AA-4F76-9B2C-9AFBE5EB16C8}" type="presParOf" srcId="{51827238-4843-4D7C-9515-362946EE716A}" destId="{44D09F9D-1B68-43ED-A5D6-A2282CAFFC1F}" srcOrd="1" destOrd="0" presId="urn:microsoft.com/office/officeart/2005/8/layout/hierarchy1"/>
    <dgm:cxn modelId="{AF281E5B-5EF6-415F-BE40-00E68BE67FB3}" type="presParOf" srcId="{44D09F9D-1B68-43ED-A5D6-A2282CAFFC1F}" destId="{34C40906-A353-45F7-9B40-2220753F6585}" srcOrd="0" destOrd="0" presId="urn:microsoft.com/office/officeart/2005/8/layout/hierarchy1"/>
    <dgm:cxn modelId="{04B8B687-61D1-4DA9-924A-978C1D855E44}" type="presParOf" srcId="{34C40906-A353-45F7-9B40-2220753F6585}" destId="{0C05192C-14C9-41AB-8028-722CAD11DC2D}" srcOrd="0" destOrd="0" presId="urn:microsoft.com/office/officeart/2005/8/layout/hierarchy1"/>
    <dgm:cxn modelId="{4D02FB9C-A189-48DA-B266-A6E3C6646CC1}" type="presParOf" srcId="{34C40906-A353-45F7-9B40-2220753F6585}" destId="{1351D441-9187-4D2D-88C0-E1609C54F611}" srcOrd="1" destOrd="0" presId="urn:microsoft.com/office/officeart/2005/8/layout/hierarchy1"/>
    <dgm:cxn modelId="{71BB5A43-B867-4805-9D36-1DC8BD5AA444}" type="presParOf" srcId="{44D09F9D-1B68-43ED-A5D6-A2282CAFFC1F}" destId="{B5A6E931-4695-4F9E-B2B2-735721874F48}" srcOrd="1" destOrd="0" presId="urn:microsoft.com/office/officeart/2005/8/layout/hierarchy1"/>
    <dgm:cxn modelId="{3575E1CF-7D51-466F-8BCF-7339603E4EAC}" type="presParOf" srcId="{B5A6E931-4695-4F9E-B2B2-735721874F48}" destId="{1C6C769F-1670-49E6-8C14-E132224C9E67}" srcOrd="0" destOrd="0" presId="urn:microsoft.com/office/officeart/2005/8/layout/hierarchy1"/>
    <dgm:cxn modelId="{392C5F53-BDC2-45B1-85F8-154C1891B9C2}" type="presParOf" srcId="{B5A6E931-4695-4F9E-B2B2-735721874F48}" destId="{A58B793E-03E5-47E4-B953-92D3EAE13CF1}" srcOrd="1" destOrd="0" presId="urn:microsoft.com/office/officeart/2005/8/layout/hierarchy1"/>
    <dgm:cxn modelId="{CFF600C0-3A69-4A30-B832-BCD9EF76E486}" type="presParOf" srcId="{A58B793E-03E5-47E4-B953-92D3EAE13CF1}" destId="{B71F858B-C577-40CC-B2FF-95B12D071EF8}" srcOrd="0" destOrd="0" presId="urn:microsoft.com/office/officeart/2005/8/layout/hierarchy1"/>
    <dgm:cxn modelId="{DF572F34-00B3-4157-8799-9D55B969F234}" type="presParOf" srcId="{B71F858B-C577-40CC-B2FF-95B12D071EF8}" destId="{6AE3CFA3-38D4-418C-AE87-E23A2BBDF525}" srcOrd="0" destOrd="0" presId="urn:microsoft.com/office/officeart/2005/8/layout/hierarchy1"/>
    <dgm:cxn modelId="{85CBA3B9-2BBF-4DFF-B73B-090D50EBE85C}" type="presParOf" srcId="{B71F858B-C577-40CC-B2FF-95B12D071EF8}" destId="{EFFBF06B-82A9-4989-9162-883EAB626381}" srcOrd="1" destOrd="0" presId="urn:microsoft.com/office/officeart/2005/8/layout/hierarchy1"/>
    <dgm:cxn modelId="{00DDAE5B-CDC3-459C-9EEF-A9C832347C02}" type="presParOf" srcId="{A58B793E-03E5-47E4-B953-92D3EAE13CF1}" destId="{F7C3F894-1454-452D-8316-DE4F44DD25DD}" srcOrd="1" destOrd="0" presId="urn:microsoft.com/office/officeart/2005/8/layout/hierarchy1"/>
    <dgm:cxn modelId="{06F7F35F-A7EF-410F-A6DD-4EB45D2AA1F7}" type="presParOf" srcId="{F7C3F894-1454-452D-8316-DE4F44DD25DD}" destId="{AC31F46B-088D-4938-AAF0-161AF0690514}" srcOrd="0" destOrd="0" presId="urn:microsoft.com/office/officeart/2005/8/layout/hierarchy1"/>
    <dgm:cxn modelId="{15CF751C-CD6B-468B-84DB-C5C6D5A52F1F}" type="presParOf" srcId="{F7C3F894-1454-452D-8316-DE4F44DD25DD}" destId="{FAEE53EE-0746-4556-A3E0-DB8A1D9629F3}" srcOrd="1" destOrd="0" presId="urn:microsoft.com/office/officeart/2005/8/layout/hierarchy1"/>
    <dgm:cxn modelId="{9E0E6787-A695-48C2-A58C-EBF4FC0F59A7}" type="presParOf" srcId="{FAEE53EE-0746-4556-A3E0-DB8A1D9629F3}" destId="{1C8801F8-4C3D-48FC-AD3B-B97C2C4F43EB}" srcOrd="0" destOrd="0" presId="urn:microsoft.com/office/officeart/2005/8/layout/hierarchy1"/>
    <dgm:cxn modelId="{5E6C3B6E-186C-412E-B98C-14DEC5413997}" type="presParOf" srcId="{1C8801F8-4C3D-48FC-AD3B-B97C2C4F43EB}" destId="{D60AB0A5-908D-4BDA-8F4A-44687743D6D1}" srcOrd="0" destOrd="0" presId="urn:microsoft.com/office/officeart/2005/8/layout/hierarchy1"/>
    <dgm:cxn modelId="{8AA267D5-C8D5-45B9-A9D2-AFE82F07369E}" type="presParOf" srcId="{1C8801F8-4C3D-48FC-AD3B-B97C2C4F43EB}" destId="{EBDD0088-AD56-4DD5-9DC4-8916A4D1869A}" srcOrd="1" destOrd="0" presId="urn:microsoft.com/office/officeart/2005/8/layout/hierarchy1"/>
    <dgm:cxn modelId="{13EBE015-4B69-417F-BD15-89F257C7CB04}" type="presParOf" srcId="{FAEE53EE-0746-4556-A3E0-DB8A1D9629F3}" destId="{F14F0C88-8B7C-444B-AC73-0383C03735CF}" srcOrd="1" destOrd="0" presId="urn:microsoft.com/office/officeart/2005/8/layout/hierarchy1"/>
    <dgm:cxn modelId="{49305FB1-2F59-4F3C-B8C2-2AEE998B5684}" type="presParOf" srcId="{70DB06BE-C82F-4137-B518-5B453CC6B454}" destId="{DA6BECCE-4764-40DC-9E7F-62A14823E1C6}" srcOrd="1" destOrd="0" presId="urn:microsoft.com/office/officeart/2005/8/layout/hierarchy1"/>
    <dgm:cxn modelId="{DA9A3984-0273-4B0A-B29B-A30ED705B501}" type="presParOf" srcId="{DA6BECCE-4764-40DC-9E7F-62A14823E1C6}" destId="{25E5C29F-E95C-4EAC-A46A-37D078B8114E}" srcOrd="0" destOrd="0" presId="urn:microsoft.com/office/officeart/2005/8/layout/hierarchy1"/>
    <dgm:cxn modelId="{2EFA0A41-903B-47E1-9E45-85A2F44305FC}" type="presParOf" srcId="{25E5C29F-E95C-4EAC-A46A-37D078B8114E}" destId="{F65AA2D6-C308-42A8-8C31-0946F112BEF8}" srcOrd="0" destOrd="0" presId="urn:microsoft.com/office/officeart/2005/8/layout/hierarchy1"/>
    <dgm:cxn modelId="{7A4983A3-8303-4205-8B84-25B056821532}" type="presParOf" srcId="{25E5C29F-E95C-4EAC-A46A-37D078B8114E}" destId="{74D45EFB-F38B-4C4E-941F-AEDCA4A56806}" srcOrd="1" destOrd="0" presId="urn:microsoft.com/office/officeart/2005/8/layout/hierarchy1"/>
    <dgm:cxn modelId="{C87BD3A4-25C2-4B74-8726-1E8A13D7E776}" type="presParOf" srcId="{DA6BECCE-4764-40DC-9E7F-62A14823E1C6}" destId="{2C4F2882-506F-4DB4-A6FA-8866392CA683}" srcOrd="1" destOrd="0" presId="urn:microsoft.com/office/officeart/2005/8/layout/hierarchy1"/>
    <dgm:cxn modelId="{B6B369C4-2068-49A2-B60D-23432645C99C}" type="presParOf" srcId="{2C4F2882-506F-4DB4-A6FA-8866392CA683}" destId="{05485CBB-AA24-4179-B2C3-BD874685CC67}" srcOrd="0" destOrd="0" presId="urn:microsoft.com/office/officeart/2005/8/layout/hierarchy1"/>
    <dgm:cxn modelId="{09F007F1-063B-4DB0-85E7-0095BAF1CFAE}" type="presParOf" srcId="{2C4F2882-506F-4DB4-A6FA-8866392CA683}" destId="{B94901FA-2663-4D0A-AD4D-DEB549A101E0}" srcOrd="1" destOrd="0" presId="urn:microsoft.com/office/officeart/2005/8/layout/hierarchy1"/>
    <dgm:cxn modelId="{6D0FD0A7-D0FA-4DE9-8DF3-255A4D5BA4A8}" type="presParOf" srcId="{B94901FA-2663-4D0A-AD4D-DEB549A101E0}" destId="{2F4F62FC-4441-48A9-BBFB-AD88EE132884}" srcOrd="0" destOrd="0" presId="urn:microsoft.com/office/officeart/2005/8/layout/hierarchy1"/>
    <dgm:cxn modelId="{10570EDF-FB8B-4C8B-8317-BB46AADD801A}" type="presParOf" srcId="{2F4F62FC-4441-48A9-BBFB-AD88EE132884}" destId="{4DA5D085-7798-48C0-9390-39757C85F61E}" srcOrd="0" destOrd="0" presId="urn:microsoft.com/office/officeart/2005/8/layout/hierarchy1"/>
    <dgm:cxn modelId="{A40FD720-86A8-4DD0-A967-284970E38C72}" type="presParOf" srcId="{2F4F62FC-4441-48A9-BBFB-AD88EE132884}" destId="{4DA8896B-F35F-46D5-85C1-DAAAC3C355D4}" srcOrd="1" destOrd="0" presId="urn:microsoft.com/office/officeart/2005/8/layout/hierarchy1"/>
    <dgm:cxn modelId="{6557F3EB-E821-4C86-8311-4F4364C0CC8A}" type="presParOf" srcId="{B94901FA-2663-4D0A-AD4D-DEB549A101E0}" destId="{A45F79A8-EFE4-4185-8267-9E9E9695ED79}" srcOrd="1" destOrd="0" presId="urn:microsoft.com/office/officeart/2005/8/layout/hierarchy1"/>
    <dgm:cxn modelId="{56420F08-DFCB-4A03-8949-B15AD3B0D387}" type="presParOf" srcId="{2C4F2882-506F-4DB4-A6FA-8866392CA683}" destId="{9064894D-107F-4E20-8EAB-1C82B6D8E284}" srcOrd="2" destOrd="0" presId="urn:microsoft.com/office/officeart/2005/8/layout/hierarchy1"/>
    <dgm:cxn modelId="{60BD374E-A35A-4E1D-936A-3DA132684290}" type="presParOf" srcId="{2C4F2882-506F-4DB4-A6FA-8866392CA683}" destId="{56747567-68A1-480A-8066-86935E7F8AA1}" srcOrd="3" destOrd="0" presId="urn:microsoft.com/office/officeart/2005/8/layout/hierarchy1"/>
    <dgm:cxn modelId="{B80C6CDA-90D6-4147-B021-137C69DA707A}" type="presParOf" srcId="{56747567-68A1-480A-8066-86935E7F8AA1}" destId="{12AA790D-F8AA-4411-A6F9-2A611ACC8679}" srcOrd="0" destOrd="0" presId="urn:microsoft.com/office/officeart/2005/8/layout/hierarchy1"/>
    <dgm:cxn modelId="{6A1EDAF5-0AF6-459C-930D-E151CFCED2B2}" type="presParOf" srcId="{12AA790D-F8AA-4411-A6F9-2A611ACC8679}" destId="{4E841AC3-AD98-40EB-BC3B-75442227348A}" srcOrd="0" destOrd="0" presId="urn:microsoft.com/office/officeart/2005/8/layout/hierarchy1"/>
    <dgm:cxn modelId="{91E17128-3DD8-427E-9C99-A8B5D3B30A10}" type="presParOf" srcId="{12AA790D-F8AA-4411-A6F9-2A611ACC8679}" destId="{685FCEB2-7D37-4EFA-8002-E7B33F605F04}" srcOrd="1" destOrd="0" presId="urn:microsoft.com/office/officeart/2005/8/layout/hierarchy1"/>
    <dgm:cxn modelId="{890CED2F-E0F5-43DE-837B-D9ACBAA8D306}" type="presParOf" srcId="{56747567-68A1-480A-8066-86935E7F8AA1}" destId="{92AE0169-2C4C-410F-864F-47C30AEC6641}" srcOrd="1" destOrd="0" presId="urn:microsoft.com/office/officeart/2005/8/layout/hierarchy1"/>
    <dgm:cxn modelId="{EB9E5D9B-7973-4471-8CBF-91DB5C6E2267}" type="presParOf" srcId="{2C4F2882-506F-4DB4-A6FA-8866392CA683}" destId="{987ED06E-3154-4EF1-9359-9ACC5F386B6C}" srcOrd="4" destOrd="0" presId="urn:microsoft.com/office/officeart/2005/8/layout/hierarchy1"/>
    <dgm:cxn modelId="{6DD7945C-803D-49FB-8C42-EA2C7B122CBB}" type="presParOf" srcId="{2C4F2882-506F-4DB4-A6FA-8866392CA683}" destId="{724F9D7E-32A1-4935-8557-72A47D500C65}" srcOrd="5" destOrd="0" presId="urn:microsoft.com/office/officeart/2005/8/layout/hierarchy1"/>
    <dgm:cxn modelId="{3F9AF88E-3601-4CB9-B03A-2AEC2532719A}" type="presParOf" srcId="{724F9D7E-32A1-4935-8557-72A47D500C65}" destId="{8A689FA4-3CF1-4AD4-B078-0F982752CDC1}" srcOrd="0" destOrd="0" presId="urn:microsoft.com/office/officeart/2005/8/layout/hierarchy1"/>
    <dgm:cxn modelId="{6A94CE32-A1B8-4E03-BED1-B283072F97BB}" type="presParOf" srcId="{8A689FA4-3CF1-4AD4-B078-0F982752CDC1}" destId="{1050969D-FF2F-488A-AA4B-54EA95467524}" srcOrd="0" destOrd="0" presId="urn:microsoft.com/office/officeart/2005/8/layout/hierarchy1"/>
    <dgm:cxn modelId="{1A5740D1-232E-47E7-870A-2F95F2FA4509}" type="presParOf" srcId="{8A689FA4-3CF1-4AD4-B078-0F982752CDC1}" destId="{20F3BA64-DBC9-417C-9BBB-B5F226887E99}" srcOrd="1" destOrd="0" presId="urn:microsoft.com/office/officeart/2005/8/layout/hierarchy1"/>
    <dgm:cxn modelId="{A20E0D76-C129-4927-A9A4-427362EC6959}" type="presParOf" srcId="{724F9D7E-32A1-4935-8557-72A47D500C65}" destId="{70D482B6-947B-4E0D-BC8B-95F6C08FCEDB}" srcOrd="1" destOrd="0" presId="urn:microsoft.com/office/officeart/2005/8/layout/hierarchy1"/>
    <dgm:cxn modelId="{593BEC1C-8099-40DC-BC72-B339639375B6}" type="presParOf" srcId="{70D482B6-947B-4E0D-BC8B-95F6C08FCEDB}" destId="{C471DFE8-C969-4344-A3A9-93E8EA0DFC8D}" srcOrd="0" destOrd="0" presId="urn:microsoft.com/office/officeart/2005/8/layout/hierarchy1"/>
    <dgm:cxn modelId="{01FC0001-0CF0-48C6-B22B-3EE87056274B}" type="presParOf" srcId="{70D482B6-947B-4E0D-BC8B-95F6C08FCEDB}" destId="{E1480472-5637-497B-A6EC-DAD2A68A67A4}" srcOrd="1" destOrd="0" presId="urn:microsoft.com/office/officeart/2005/8/layout/hierarchy1"/>
    <dgm:cxn modelId="{8D137CA3-1D11-4524-8479-9E74DF2F86AE}" type="presParOf" srcId="{E1480472-5637-497B-A6EC-DAD2A68A67A4}" destId="{9FEFF03A-CB71-412F-8328-71BB2A04BF05}" srcOrd="0" destOrd="0" presId="urn:microsoft.com/office/officeart/2005/8/layout/hierarchy1"/>
    <dgm:cxn modelId="{13B46AD7-A54C-47AF-83E9-3C85DB218BF3}" type="presParOf" srcId="{9FEFF03A-CB71-412F-8328-71BB2A04BF05}" destId="{F7B40B23-0067-47EF-BC71-0C3EBEAE180C}" srcOrd="0" destOrd="0" presId="urn:microsoft.com/office/officeart/2005/8/layout/hierarchy1"/>
    <dgm:cxn modelId="{FB8D7FE3-423E-440F-9C7F-96FB98791AD0}" type="presParOf" srcId="{9FEFF03A-CB71-412F-8328-71BB2A04BF05}" destId="{7797F773-910F-4FEA-A52C-1A1E8EA91BA5}" srcOrd="1" destOrd="0" presId="urn:microsoft.com/office/officeart/2005/8/layout/hierarchy1"/>
    <dgm:cxn modelId="{A2F0AB77-9B64-4463-8DD9-F5DA6BF8AABE}" type="presParOf" srcId="{E1480472-5637-497B-A6EC-DAD2A68A67A4}" destId="{0C532E2E-61D6-4195-8F7A-85CD6E36ABA8}" srcOrd="1" destOrd="0" presId="urn:microsoft.com/office/officeart/2005/8/layout/hierarchy1"/>
    <dgm:cxn modelId="{ED826D40-A221-48B8-9261-5E6895679C28}" type="presParOf" srcId="{70DB06BE-C82F-4137-B518-5B453CC6B454}" destId="{10EE9C73-A4F9-4FAD-8340-D9B7408E8987}" srcOrd="2" destOrd="0" presId="urn:microsoft.com/office/officeart/2005/8/layout/hierarchy1"/>
    <dgm:cxn modelId="{58E767D6-176D-4661-A513-B6BB0350D5E3}" type="presParOf" srcId="{10EE9C73-A4F9-4FAD-8340-D9B7408E8987}" destId="{F0C5C752-1D0F-47CB-9B40-1B4384751F6C}" srcOrd="0" destOrd="0" presId="urn:microsoft.com/office/officeart/2005/8/layout/hierarchy1"/>
    <dgm:cxn modelId="{AED4D95B-46A7-4F97-855C-5AD681360637}" type="presParOf" srcId="{F0C5C752-1D0F-47CB-9B40-1B4384751F6C}" destId="{9CE39BC3-ECBA-4103-A8FB-5AD591673219}" srcOrd="0" destOrd="0" presId="urn:microsoft.com/office/officeart/2005/8/layout/hierarchy1"/>
    <dgm:cxn modelId="{18BB4E3F-6BFF-41D5-A8DD-12296A16E606}" type="presParOf" srcId="{F0C5C752-1D0F-47CB-9B40-1B4384751F6C}" destId="{47689998-1130-4F0F-89FB-9E5545B87F43}" srcOrd="1" destOrd="0" presId="urn:microsoft.com/office/officeart/2005/8/layout/hierarchy1"/>
    <dgm:cxn modelId="{C2ECF719-9D2E-47BD-B8ED-18036B0EBCFC}" type="presParOf" srcId="{10EE9C73-A4F9-4FAD-8340-D9B7408E8987}" destId="{52731D61-0AFE-4EBF-9264-BC445CF19921}" srcOrd="1" destOrd="0" presId="urn:microsoft.com/office/officeart/2005/8/layout/hierarchy1"/>
    <dgm:cxn modelId="{AEA5218B-CF4A-4BA6-895C-647F8166D98D}" type="presParOf" srcId="{52731D61-0AFE-4EBF-9264-BC445CF19921}" destId="{7F55557A-C118-4724-A65F-5DEFF314C4A7}" srcOrd="0" destOrd="0" presId="urn:microsoft.com/office/officeart/2005/8/layout/hierarchy1"/>
    <dgm:cxn modelId="{C456E39F-77DC-4B06-8BE8-AF80CEF64504}" type="presParOf" srcId="{52731D61-0AFE-4EBF-9264-BC445CF19921}" destId="{F6A33223-17C8-4469-948B-30E2CA9695D9}" srcOrd="1" destOrd="0" presId="urn:microsoft.com/office/officeart/2005/8/layout/hierarchy1"/>
    <dgm:cxn modelId="{53934690-3AB5-44FC-9F90-ABDA47E77717}" type="presParOf" srcId="{F6A33223-17C8-4469-948B-30E2CA9695D9}" destId="{D74E290F-1D49-444E-B01B-0AD5D645CF32}" srcOrd="0" destOrd="0" presId="urn:microsoft.com/office/officeart/2005/8/layout/hierarchy1"/>
    <dgm:cxn modelId="{9B0B7F7C-40D8-4A2A-A52A-F88CDEDC7269}" type="presParOf" srcId="{D74E290F-1D49-444E-B01B-0AD5D645CF32}" destId="{52FC3341-0E12-4CE6-8FE4-880A7AFE5E5F}" srcOrd="0" destOrd="0" presId="urn:microsoft.com/office/officeart/2005/8/layout/hierarchy1"/>
    <dgm:cxn modelId="{842D68F3-4423-4CF8-AFB2-83F3264A1DF9}" type="presParOf" srcId="{D74E290F-1D49-444E-B01B-0AD5D645CF32}" destId="{7F6BB444-9D8F-45BE-AC00-A2DA8E5A6815}" srcOrd="1" destOrd="0" presId="urn:microsoft.com/office/officeart/2005/8/layout/hierarchy1"/>
    <dgm:cxn modelId="{ACA8BA4B-9765-47CE-97F6-C225D1D269E7}" type="presParOf" srcId="{F6A33223-17C8-4469-948B-30E2CA9695D9}" destId="{ABCA4B51-08D2-4B5A-ABA2-8582A886C3D4}" srcOrd="1" destOrd="0" presId="urn:microsoft.com/office/officeart/2005/8/layout/hierarchy1"/>
    <dgm:cxn modelId="{3781F17E-D432-4EA5-A810-25A009AEF4B9}" type="presParOf" srcId="{52731D61-0AFE-4EBF-9264-BC445CF19921}" destId="{BB6D54C2-892B-45DB-8653-447511C15FDE}" srcOrd="2" destOrd="0" presId="urn:microsoft.com/office/officeart/2005/8/layout/hierarchy1"/>
    <dgm:cxn modelId="{526F8C1F-EA05-4EF0-9954-663D5B1359ED}" type="presParOf" srcId="{52731D61-0AFE-4EBF-9264-BC445CF19921}" destId="{BC105838-06D7-492D-8BF6-9B72313C7E30}" srcOrd="3" destOrd="0" presId="urn:microsoft.com/office/officeart/2005/8/layout/hierarchy1"/>
    <dgm:cxn modelId="{F40C3537-9D62-41D0-97E9-D57FF134DF6B}" type="presParOf" srcId="{BC105838-06D7-492D-8BF6-9B72313C7E30}" destId="{A6FEDE8A-C725-4BCC-891E-3641A1A0060F}" srcOrd="0" destOrd="0" presId="urn:microsoft.com/office/officeart/2005/8/layout/hierarchy1"/>
    <dgm:cxn modelId="{EDB1B577-1BF3-4F33-9E1A-99ED1A6762FC}" type="presParOf" srcId="{A6FEDE8A-C725-4BCC-891E-3641A1A0060F}" destId="{49C3A4F2-DF50-411D-918D-04FA95BABE6E}" srcOrd="0" destOrd="0" presId="urn:microsoft.com/office/officeart/2005/8/layout/hierarchy1"/>
    <dgm:cxn modelId="{A3043C2F-CF26-4CD8-B855-D52D16A299F4}" type="presParOf" srcId="{A6FEDE8A-C725-4BCC-891E-3641A1A0060F}" destId="{DFF1B89F-056B-48B2-BFC6-BA933421F9D3}" srcOrd="1" destOrd="0" presId="urn:microsoft.com/office/officeart/2005/8/layout/hierarchy1"/>
    <dgm:cxn modelId="{5F299D03-93CE-489E-8917-19D7F7AD406A}" type="presParOf" srcId="{BC105838-06D7-492D-8BF6-9B72313C7E30}" destId="{22691094-BC5D-4FB0-BDA5-BA380B2089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4089BB7-73E0-43AF-B5DA-59246DF6FB2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C8130-D19B-4C2B-A525-F9A01EA3E558}">
      <dgm:prSet phldrT="[Text]"/>
      <dgm:spPr/>
      <dgm:t>
        <a:bodyPr/>
        <a:lstStyle/>
        <a:p>
          <a:r>
            <a:rPr lang="en-US" dirty="0" smtClean="0"/>
            <a:t>HR Rep</a:t>
          </a:r>
          <a:endParaRPr lang="en-US" dirty="0"/>
        </a:p>
      </dgm:t>
    </dgm:pt>
    <dgm:pt modelId="{0511621A-11E4-4C26-BA41-4458A4B02A87}" type="parTrans" cxnId="{371477FD-CCED-487E-9D60-0D74EE8A8BA5}">
      <dgm:prSet/>
      <dgm:spPr/>
      <dgm:t>
        <a:bodyPr/>
        <a:lstStyle/>
        <a:p>
          <a:endParaRPr lang="en-US"/>
        </a:p>
      </dgm:t>
    </dgm:pt>
    <dgm:pt modelId="{EAF61801-ECB6-4823-85EF-9F758805CD9F}" type="sibTrans" cxnId="{371477FD-CCED-487E-9D60-0D74EE8A8BA5}">
      <dgm:prSet/>
      <dgm:spPr/>
      <dgm:t>
        <a:bodyPr/>
        <a:lstStyle/>
        <a:p>
          <a:endParaRPr lang="en-US"/>
        </a:p>
      </dgm:t>
    </dgm:pt>
    <dgm:pt modelId="{B60A8E3A-69CE-44EE-A339-9983ED550FDC}">
      <dgm:prSet phldrT="[Text]"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605627FF-4A68-4E98-9DB4-35EEEFB70156}" type="parTrans" cxnId="{581A2936-71F9-4159-95C3-BA576DDEE6C7}">
      <dgm:prSet/>
      <dgm:spPr/>
      <dgm:t>
        <a:bodyPr/>
        <a:lstStyle/>
        <a:p>
          <a:endParaRPr lang="en-US"/>
        </a:p>
      </dgm:t>
    </dgm:pt>
    <dgm:pt modelId="{B5D96C05-4207-4E4D-8A07-907978691387}" type="sibTrans" cxnId="{581A2936-71F9-4159-95C3-BA576DDEE6C7}">
      <dgm:prSet/>
      <dgm:spPr/>
      <dgm:t>
        <a:bodyPr/>
        <a:lstStyle/>
        <a:p>
          <a:endParaRPr lang="en-US"/>
        </a:p>
      </dgm:t>
    </dgm:pt>
    <dgm:pt modelId="{65AE6C54-788D-4553-8877-98C1CD531A2A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400F1163-81A2-4ACD-962D-02354BD70F88}" type="parTrans" cxnId="{072D87C3-BD31-4F19-BA1E-9FF7388BA278}">
      <dgm:prSet/>
      <dgm:spPr/>
      <dgm:t>
        <a:bodyPr/>
        <a:lstStyle/>
        <a:p>
          <a:endParaRPr lang="en-US"/>
        </a:p>
      </dgm:t>
    </dgm:pt>
    <dgm:pt modelId="{ABBFCD11-7631-402A-8EAA-222C0E4120E3}" type="sibTrans" cxnId="{072D87C3-BD31-4F19-BA1E-9FF7388BA278}">
      <dgm:prSet/>
      <dgm:spPr/>
      <dgm:t>
        <a:bodyPr/>
        <a:lstStyle/>
        <a:p>
          <a:endParaRPr lang="en-US"/>
        </a:p>
      </dgm:t>
    </dgm:pt>
    <dgm:pt modelId="{56D5E7C1-B542-49E0-B9B0-4E747B11BB62}">
      <dgm:prSet phldrT="[Text]"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BAA554E8-7791-4FE5-A662-EF866FBC72B1}" type="parTrans" cxnId="{063EA444-4508-4B6C-9B60-C8366B60D4FB}">
      <dgm:prSet/>
      <dgm:spPr/>
      <dgm:t>
        <a:bodyPr/>
        <a:lstStyle/>
        <a:p>
          <a:endParaRPr lang="en-US"/>
        </a:p>
      </dgm:t>
    </dgm:pt>
    <dgm:pt modelId="{20C2F426-3077-43D6-9C62-918E07E7D079}" type="sibTrans" cxnId="{063EA444-4508-4B6C-9B60-C8366B60D4FB}">
      <dgm:prSet/>
      <dgm:spPr/>
      <dgm:t>
        <a:bodyPr/>
        <a:lstStyle/>
        <a:p>
          <a:endParaRPr lang="en-US"/>
        </a:p>
      </dgm:t>
    </dgm:pt>
    <dgm:pt modelId="{19A59AED-C9CD-4A36-BCCF-73F16ADB6E5C}">
      <dgm:prSet phldrT="[Text]"/>
      <dgm:spPr/>
      <dgm:t>
        <a:bodyPr/>
        <a:lstStyle/>
        <a:p>
          <a:r>
            <a:rPr lang="en-US" dirty="0" smtClean="0"/>
            <a:t>Determine department’s ability to sponsor employee’s permanent residency</a:t>
          </a:r>
          <a:endParaRPr lang="en-US" dirty="0"/>
        </a:p>
      </dgm:t>
    </dgm:pt>
    <dgm:pt modelId="{4F13CEBC-A29E-4DC2-8749-81C25CCB8CF3}" type="parTrans" cxnId="{D23DBF71-3684-4C73-9575-22F350BE875E}">
      <dgm:prSet/>
      <dgm:spPr/>
      <dgm:t>
        <a:bodyPr/>
        <a:lstStyle/>
        <a:p>
          <a:endParaRPr lang="en-US"/>
        </a:p>
      </dgm:t>
    </dgm:pt>
    <dgm:pt modelId="{4F64E7D7-6B36-455C-9880-37B9161F9408}" type="sibTrans" cxnId="{D23DBF71-3684-4C73-9575-22F350BE875E}">
      <dgm:prSet/>
      <dgm:spPr/>
      <dgm:t>
        <a:bodyPr/>
        <a:lstStyle/>
        <a:p>
          <a:endParaRPr lang="en-US"/>
        </a:p>
      </dgm:t>
    </dgm:pt>
    <dgm:pt modelId="{7EA53010-177B-46B8-B9A4-64108610E743}">
      <dgm:prSet phldrT="[Text]"/>
      <dgm:spPr/>
      <dgm:t>
        <a:bodyPr/>
        <a:lstStyle/>
        <a:p>
          <a:r>
            <a:rPr lang="en-US" dirty="0" smtClean="0"/>
            <a:t>Review forms</a:t>
          </a:r>
          <a:endParaRPr lang="en-US" dirty="0"/>
        </a:p>
      </dgm:t>
    </dgm:pt>
    <dgm:pt modelId="{2B9753BD-630C-49B0-B6FA-3AA7ADDFB2B3}" type="parTrans" cxnId="{8811F87A-6F84-4272-8BE6-4148820F1552}">
      <dgm:prSet/>
      <dgm:spPr/>
      <dgm:t>
        <a:bodyPr/>
        <a:lstStyle/>
        <a:p>
          <a:endParaRPr lang="en-US"/>
        </a:p>
      </dgm:t>
    </dgm:pt>
    <dgm:pt modelId="{30FD7DBE-F48D-40FF-B2B4-20716B77028E}" type="sibTrans" cxnId="{8811F87A-6F84-4272-8BE6-4148820F1552}">
      <dgm:prSet/>
      <dgm:spPr/>
      <dgm:t>
        <a:bodyPr/>
        <a:lstStyle/>
        <a:p>
          <a:endParaRPr lang="en-US"/>
        </a:p>
      </dgm:t>
    </dgm:pt>
    <dgm:pt modelId="{E85F842A-70B3-459E-8811-8117D86D7BD6}">
      <dgm:prSet phldrT="[Text]"/>
      <dgm:spPr/>
      <dgm:t>
        <a:bodyPr/>
        <a:lstStyle/>
        <a:p>
          <a:r>
            <a:rPr lang="en-US" dirty="0" smtClean="0"/>
            <a:t>Determine best type of petition</a:t>
          </a:r>
          <a:endParaRPr lang="en-US" dirty="0"/>
        </a:p>
      </dgm:t>
    </dgm:pt>
    <dgm:pt modelId="{D7E88D8A-5F52-4990-9D6E-3A138950EE78}" type="parTrans" cxnId="{E872DD5C-1D90-4163-9C24-FCB69D3E96DB}">
      <dgm:prSet/>
      <dgm:spPr/>
      <dgm:t>
        <a:bodyPr/>
        <a:lstStyle/>
        <a:p>
          <a:endParaRPr lang="en-US"/>
        </a:p>
      </dgm:t>
    </dgm:pt>
    <dgm:pt modelId="{A5E0CF04-81FB-4448-8ADF-E8739EE75F81}" type="sibTrans" cxnId="{E872DD5C-1D90-4163-9C24-FCB69D3E96DB}">
      <dgm:prSet/>
      <dgm:spPr/>
      <dgm:t>
        <a:bodyPr/>
        <a:lstStyle/>
        <a:p>
          <a:endParaRPr lang="en-US"/>
        </a:p>
      </dgm:t>
    </dgm:pt>
    <dgm:pt modelId="{1F3FE840-B89C-4AF1-9702-329A14A73E1A}">
      <dgm:prSet phldrT="[Text]"/>
      <dgm:spPr/>
      <dgm:t>
        <a:bodyPr/>
        <a:lstStyle/>
        <a:p>
          <a:r>
            <a:rPr lang="en-US" dirty="0" smtClean="0"/>
            <a:t>Work with Immigration Specialist to compile documentation </a:t>
          </a:r>
          <a:endParaRPr lang="en-US" dirty="0"/>
        </a:p>
      </dgm:t>
    </dgm:pt>
    <dgm:pt modelId="{2AFAB067-057B-43C3-ACD6-768653A4C649}" type="parTrans" cxnId="{EEEE54E1-09B3-4A2A-B429-AC84A0808F4E}">
      <dgm:prSet/>
      <dgm:spPr/>
      <dgm:t>
        <a:bodyPr/>
        <a:lstStyle/>
        <a:p>
          <a:endParaRPr lang="en-US"/>
        </a:p>
      </dgm:t>
    </dgm:pt>
    <dgm:pt modelId="{4FD0B78B-0DB5-4063-905F-757B16815B6C}" type="sibTrans" cxnId="{EEEE54E1-09B3-4A2A-B429-AC84A0808F4E}">
      <dgm:prSet/>
      <dgm:spPr/>
      <dgm:t>
        <a:bodyPr/>
        <a:lstStyle/>
        <a:p>
          <a:endParaRPr lang="en-US"/>
        </a:p>
      </dgm:t>
    </dgm:pt>
    <dgm:pt modelId="{C87F893B-8303-4002-9556-3CB0C9B62894}">
      <dgm:prSet phldrT="[Text]"/>
      <dgm:spPr/>
      <dgm:t>
        <a:bodyPr/>
        <a:lstStyle/>
        <a:p>
          <a:r>
            <a:rPr lang="en-US" dirty="0" smtClean="0"/>
            <a:t>Submit I-140 petition to USCIS</a:t>
          </a:r>
          <a:endParaRPr lang="en-US" dirty="0"/>
        </a:p>
      </dgm:t>
    </dgm:pt>
    <dgm:pt modelId="{337B9F8D-6FB9-4B91-AF14-069A64E5EE03}" type="parTrans" cxnId="{61AAA6DD-39D5-4774-A51F-8464F3B4C4A1}">
      <dgm:prSet/>
      <dgm:spPr/>
      <dgm:t>
        <a:bodyPr/>
        <a:lstStyle/>
        <a:p>
          <a:endParaRPr lang="en-US"/>
        </a:p>
      </dgm:t>
    </dgm:pt>
    <dgm:pt modelId="{5EBDC466-BADF-4BCF-B36B-18FB04673580}" type="sibTrans" cxnId="{61AAA6DD-39D5-4774-A51F-8464F3B4C4A1}">
      <dgm:prSet/>
      <dgm:spPr/>
      <dgm:t>
        <a:bodyPr/>
        <a:lstStyle/>
        <a:p>
          <a:endParaRPr lang="en-US"/>
        </a:p>
      </dgm:t>
    </dgm:pt>
    <dgm:pt modelId="{218BFE0A-C34C-4FC3-A72F-2D2718F53876}">
      <dgm:prSet phldrT="[Text]"/>
      <dgm:spPr/>
      <dgm:t>
        <a:bodyPr/>
        <a:lstStyle/>
        <a:p>
          <a:r>
            <a:rPr lang="en-US" dirty="0" smtClean="0"/>
            <a:t>Submit forms in iStart </a:t>
          </a:r>
          <a:endParaRPr lang="en-US" dirty="0"/>
        </a:p>
      </dgm:t>
    </dgm:pt>
    <dgm:pt modelId="{6183EF3F-0C31-43C8-B05B-8D60ADD0F9F7}" type="parTrans" cxnId="{0B001B17-C9F6-41DC-9D61-D88FD450B5F7}">
      <dgm:prSet/>
      <dgm:spPr/>
      <dgm:t>
        <a:bodyPr/>
        <a:lstStyle/>
        <a:p>
          <a:endParaRPr lang="en-US"/>
        </a:p>
      </dgm:t>
    </dgm:pt>
    <dgm:pt modelId="{7C6D9FE5-D0C5-41B5-93F5-5EDB3FE46FB3}" type="sibTrans" cxnId="{0B001B17-C9F6-41DC-9D61-D88FD450B5F7}">
      <dgm:prSet/>
      <dgm:spPr/>
      <dgm:t>
        <a:bodyPr/>
        <a:lstStyle/>
        <a:p>
          <a:endParaRPr lang="en-US"/>
        </a:p>
      </dgm:t>
    </dgm:pt>
    <dgm:pt modelId="{3D950E88-6F55-4A6E-8E75-1227A8B205F7}">
      <dgm:prSet phldrT="[Text]"/>
      <dgm:spPr/>
      <dgm:t>
        <a:bodyPr/>
        <a:lstStyle/>
        <a:p>
          <a:r>
            <a:rPr lang="en-US" dirty="0" smtClean="0"/>
            <a:t>Request permission to file immigrant petition from Provost</a:t>
          </a:r>
          <a:endParaRPr lang="en-US" dirty="0"/>
        </a:p>
      </dgm:t>
    </dgm:pt>
    <dgm:pt modelId="{9906C290-8824-452F-897F-85ECBC5179BF}" type="parTrans" cxnId="{5951479A-6CA0-4E9F-878D-91FDB4C89FB3}">
      <dgm:prSet/>
      <dgm:spPr/>
      <dgm:t>
        <a:bodyPr/>
        <a:lstStyle/>
        <a:p>
          <a:endParaRPr lang="en-US"/>
        </a:p>
      </dgm:t>
    </dgm:pt>
    <dgm:pt modelId="{74C057F0-8739-4EAF-B92E-CBA1F7D39460}" type="sibTrans" cxnId="{5951479A-6CA0-4E9F-878D-91FDB4C89FB3}">
      <dgm:prSet/>
      <dgm:spPr/>
      <dgm:t>
        <a:bodyPr/>
        <a:lstStyle/>
        <a:p>
          <a:endParaRPr lang="en-US"/>
        </a:p>
      </dgm:t>
    </dgm:pt>
    <dgm:pt modelId="{32FC0B87-6582-4726-84E6-3AB552BB472A}">
      <dgm:prSet phldrT="[Text]"/>
      <dgm:spPr/>
      <dgm:t>
        <a:bodyPr/>
        <a:lstStyle/>
        <a:p>
          <a:r>
            <a:rPr lang="en-US" dirty="0" smtClean="0"/>
            <a:t>Can take months</a:t>
          </a:r>
          <a:endParaRPr lang="en-US" dirty="0"/>
        </a:p>
      </dgm:t>
    </dgm:pt>
    <dgm:pt modelId="{8F7F46C2-152C-4659-9F40-296B1B1B8A6E}" type="parTrans" cxnId="{444309DD-926A-4641-865B-3E7DAC81F0F7}">
      <dgm:prSet/>
      <dgm:spPr/>
      <dgm:t>
        <a:bodyPr/>
        <a:lstStyle/>
        <a:p>
          <a:endParaRPr lang="en-US"/>
        </a:p>
      </dgm:t>
    </dgm:pt>
    <dgm:pt modelId="{99AD7C5B-E655-4DA4-9BAD-17F5498B3BCB}" type="sibTrans" cxnId="{444309DD-926A-4641-865B-3E7DAC81F0F7}">
      <dgm:prSet/>
      <dgm:spPr/>
      <dgm:t>
        <a:bodyPr/>
        <a:lstStyle/>
        <a:p>
          <a:endParaRPr lang="en-US"/>
        </a:p>
      </dgm:t>
    </dgm:pt>
    <dgm:pt modelId="{7F8F1EC5-A519-4C98-93C7-2BEE9C3E1355}">
      <dgm:prSet phldrT="[Text]"/>
      <dgm:spPr/>
      <dgm:t>
        <a:bodyPr/>
        <a:lstStyle/>
        <a:p>
          <a:r>
            <a:rPr lang="en-US" dirty="0" smtClean="0"/>
            <a:t>Premium processing – 15 days</a:t>
          </a:r>
          <a:endParaRPr lang="en-US" dirty="0"/>
        </a:p>
      </dgm:t>
    </dgm:pt>
    <dgm:pt modelId="{076BB79D-FDA7-494C-B05F-F93F06D4504C}" type="parTrans" cxnId="{B718FF57-F865-48D4-9E7C-7322C933A6CE}">
      <dgm:prSet/>
      <dgm:spPr/>
      <dgm:t>
        <a:bodyPr/>
        <a:lstStyle/>
        <a:p>
          <a:endParaRPr lang="en-US"/>
        </a:p>
      </dgm:t>
    </dgm:pt>
    <dgm:pt modelId="{C7869EC0-D63E-411B-8F39-AE500D72B475}" type="sibTrans" cxnId="{B718FF57-F865-48D4-9E7C-7322C933A6CE}">
      <dgm:prSet/>
      <dgm:spPr/>
      <dgm:t>
        <a:bodyPr/>
        <a:lstStyle/>
        <a:p>
          <a:endParaRPr lang="en-US"/>
        </a:p>
      </dgm:t>
    </dgm:pt>
    <dgm:pt modelId="{0A961AFB-ECF9-4C13-BBC4-04BD462D0AFC}">
      <dgm:prSet phldrT="[Text]"/>
      <dgm:spPr/>
      <dgm:t>
        <a:bodyPr/>
        <a:lstStyle/>
        <a:p>
          <a:r>
            <a:rPr lang="en-US" dirty="0" smtClean="0"/>
            <a:t>Standard processing – 4 months</a:t>
          </a:r>
          <a:endParaRPr lang="en-US" dirty="0"/>
        </a:p>
      </dgm:t>
    </dgm:pt>
    <dgm:pt modelId="{4183B17E-AC4C-409F-B11D-A1BCE84EB25B}" type="parTrans" cxnId="{21480A23-CFCE-48F2-A04E-C3D2EEB0253D}">
      <dgm:prSet/>
      <dgm:spPr/>
      <dgm:t>
        <a:bodyPr/>
        <a:lstStyle/>
        <a:p>
          <a:endParaRPr lang="en-US"/>
        </a:p>
      </dgm:t>
    </dgm:pt>
    <dgm:pt modelId="{DB739392-192F-43DB-923E-17E8859B2C80}" type="sibTrans" cxnId="{21480A23-CFCE-48F2-A04E-C3D2EEB0253D}">
      <dgm:prSet/>
      <dgm:spPr/>
      <dgm:t>
        <a:bodyPr/>
        <a:lstStyle/>
        <a:p>
          <a:endParaRPr lang="en-US"/>
        </a:p>
      </dgm:t>
    </dgm:pt>
    <dgm:pt modelId="{8816AC8E-23B1-4645-BD41-E95539826E5D}">
      <dgm:prSet phldrT="[Text]"/>
      <dgm:spPr/>
      <dgm:t>
        <a:bodyPr/>
        <a:lstStyle/>
        <a:p>
          <a:r>
            <a:rPr lang="en-US" dirty="0" smtClean="0"/>
            <a:t>Employee </a:t>
          </a:r>
          <a:endParaRPr lang="en-US" dirty="0"/>
        </a:p>
      </dgm:t>
    </dgm:pt>
    <dgm:pt modelId="{1E66B021-9AD4-40DD-B6F5-EF7B01179354}" type="parTrans" cxnId="{E992B489-FFC9-456E-948E-6CC2FB7516D8}">
      <dgm:prSet/>
      <dgm:spPr/>
      <dgm:t>
        <a:bodyPr/>
        <a:lstStyle/>
        <a:p>
          <a:endParaRPr lang="en-US"/>
        </a:p>
      </dgm:t>
    </dgm:pt>
    <dgm:pt modelId="{6295A1C2-85BA-4113-BBCC-A100445A8C00}" type="sibTrans" cxnId="{E992B489-FFC9-456E-948E-6CC2FB7516D8}">
      <dgm:prSet/>
      <dgm:spPr/>
      <dgm:t>
        <a:bodyPr/>
        <a:lstStyle/>
        <a:p>
          <a:endParaRPr lang="en-US"/>
        </a:p>
      </dgm:t>
    </dgm:pt>
    <dgm:pt modelId="{3E634E3A-3D40-4157-A4A4-66FB6D7AA7D0}">
      <dgm:prSet phldrT="[Text]"/>
      <dgm:spPr/>
      <dgm:t>
        <a:bodyPr/>
        <a:lstStyle/>
        <a:p>
          <a:r>
            <a:rPr lang="en-US" dirty="0" smtClean="0"/>
            <a:t>Submit I-485, Application to Adjust Status after I-140 is approved</a:t>
          </a:r>
          <a:endParaRPr lang="en-US" dirty="0"/>
        </a:p>
      </dgm:t>
    </dgm:pt>
    <dgm:pt modelId="{614316F8-BDE9-4C4A-82C6-78C668A5180A}" type="parTrans" cxnId="{BC634531-BB76-4FF9-975A-0012E3E246C9}">
      <dgm:prSet/>
      <dgm:spPr/>
      <dgm:t>
        <a:bodyPr/>
        <a:lstStyle/>
        <a:p>
          <a:endParaRPr lang="en-US"/>
        </a:p>
      </dgm:t>
    </dgm:pt>
    <dgm:pt modelId="{F1DE0A15-D503-4CBD-8C5B-D3EF4A8EC069}" type="sibTrans" cxnId="{BC634531-BB76-4FF9-975A-0012E3E246C9}">
      <dgm:prSet/>
      <dgm:spPr/>
      <dgm:t>
        <a:bodyPr/>
        <a:lstStyle/>
        <a:p>
          <a:endParaRPr lang="en-US"/>
        </a:p>
      </dgm:t>
    </dgm:pt>
    <dgm:pt modelId="{FCFB8797-654D-4643-9515-0766767063AF}" type="pres">
      <dgm:prSet presAssocID="{B4089BB7-73E0-43AF-B5DA-59246DF6FB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536BE3-0696-4DA7-8D0A-55BF05DE4A36}" type="pres">
      <dgm:prSet presAssocID="{8FEC8130-D19B-4C2B-A525-F9A01EA3E5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D6EB5-65C4-49CA-9746-3B08538B0BAC}" type="pres">
      <dgm:prSet presAssocID="{EAF61801-ECB6-4823-85EF-9F758805CD9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31B4D89-C0A3-4800-B1AD-7C25AD8B341E}" type="pres">
      <dgm:prSet presAssocID="{EAF61801-ECB6-4823-85EF-9F758805CD9F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92189415-449A-4D6B-A3AB-9AD773921A03}" type="pres">
      <dgm:prSet presAssocID="{B60A8E3A-69CE-44EE-A339-9983ED550F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060D5-C89A-4EFB-8F53-65FA390F022A}" type="pres">
      <dgm:prSet presAssocID="{B5D96C05-4207-4E4D-8A07-90797869138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D80710F-CFA0-4C5D-BA06-83E62E68DB70}" type="pres">
      <dgm:prSet presAssocID="{B5D96C05-4207-4E4D-8A07-907978691387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77D2CD99-09DF-4BFB-93FC-76574C53C757}" type="pres">
      <dgm:prSet presAssocID="{65AE6C54-788D-4553-8877-98C1CD531A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DCD8-58A5-4B3A-8517-ACC0C36A3AAB}" type="pres">
      <dgm:prSet presAssocID="{ABBFCD11-7631-402A-8EAA-222C0E4120E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03491CF-91C0-42A0-A686-8D38AFCDD1B6}" type="pres">
      <dgm:prSet presAssocID="{ABBFCD11-7631-402A-8EAA-222C0E4120E3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6031F2F1-3716-4A29-988F-52D5CA8EA796}" type="pres">
      <dgm:prSet presAssocID="{56D5E7C1-B542-49E0-B9B0-4E747B11BB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423C1-F6EC-4C33-BABA-30668353CEC0}" type="pres">
      <dgm:prSet presAssocID="{20C2F426-3077-43D6-9C62-918E07E7D07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B3257A68-FB28-478F-895F-E7D3D3757C59}" type="pres">
      <dgm:prSet presAssocID="{20C2F426-3077-43D6-9C62-918E07E7D07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689150C4-57C7-4100-952C-3A8582AEEEA1}" type="pres">
      <dgm:prSet presAssocID="{8816AC8E-23B1-4645-BD41-E95539826E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068D7-ECEC-4BF4-AFD0-1325060B816E}" type="presOf" srcId="{B5D96C05-4207-4E4D-8A07-907978691387}" destId="{D6F060D5-C89A-4EFB-8F53-65FA390F022A}" srcOrd="0" destOrd="0" presId="urn:microsoft.com/office/officeart/2005/8/layout/bProcess3"/>
    <dgm:cxn modelId="{61AAA6DD-39D5-4774-A51F-8464F3B4C4A1}" srcId="{56D5E7C1-B542-49E0-B9B0-4E747B11BB62}" destId="{C87F893B-8303-4002-9556-3CB0C9B62894}" srcOrd="0" destOrd="0" parTransId="{337B9F8D-6FB9-4B91-AF14-069A64E5EE03}" sibTransId="{5EBDC466-BADF-4BCF-B36B-18FB04673580}"/>
    <dgm:cxn modelId="{ABA99BA9-0E78-4605-8D9B-38F1CA9F0747}" type="presOf" srcId="{20C2F426-3077-43D6-9C62-918E07E7D079}" destId="{FA4423C1-F6EC-4C33-BABA-30668353CEC0}" srcOrd="0" destOrd="0" presId="urn:microsoft.com/office/officeart/2005/8/layout/bProcess3"/>
    <dgm:cxn modelId="{318ABEE1-4022-477C-BD0A-7378A844FD4F}" type="presOf" srcId="{E85F842A-70B3-459E-8811-8117D86D7BD6}" destId="{92189415-449A-4D6B-A3AB-9AD773921A03}" srcOrd="0" destOrd="2" presId="urn:microsoft.com/office/officeart/2005/8/layout/bProcess3"/>
    <dgm:cxn modelId="{BBE5A5C2-C589-4E4C-B1DC-B0218562FFD8}" type="presOf" srcId="{ABBFCD11-7631-402A-8EAA-222C0E4120E3}" destId="{3E96DCD8-58A5-4B3A-8517-ACC0C36A3AAB}" srcOrd="0" destOrd="0" presId="urn:microsoft.com/office/officeart/2005/8/layout/bProcess3"/>
    <dgm:cxn modelId="{072D87C3-BD31-4F19-BA1E-9FF7388BA278}" srcId="{B4089BB7-73E0-43AF-B5DA-59246DF6FB24}" destId="{65AE6C54-788D-4553-8877-98C1CD531A2A}" srcOrd="2" destOrd="0" parTransId="{400F1163-81A2-4ACD-962D-02354BD70F88}" sibTransId="{ABBFCD11-7631-402A-8EAA-222C0E4120E3}"/>
    <dgm:cxn modelId="{B718FF57-F865-48D4-9E7C-7322C933A6CE}" srcId="{C87F893B-8303-4002-9556-3CB0C9B62894}" destId="{7F8F1EC5-A519-4C98-93C7-2BEE9C3E1355}" srcOrd="0" destOrd="0" parTransId="{076BB79D-FDA7-494C-B05F-F93F06D4504C}" sibTransId="{C7869EC0-D63E-411B-8F39-AE500D72B475}"/>
    <dgm:cxn modelId="{B5272513-5B3D-47D0-AF2C-AD5C5CA2F051}" type="presOf" srcId="{65AE6C54-788D-4553-8877-98C1CD531A2A}" destId="{77D2CD99-09DF-4BFB-93FC-76574C53C757}" srcOrd="0" destOrd="0" presId="urn:microsoft.com/office/officeart/2005/8/layout/bProcess3"/>
    <dgm:cxn modelId="{A70F583D-029B-45B9-AACA-3E464193C6F3}" type="presOf" srcId="{C87F893B-8303-4002-9556-3CB0C9B62894}" destId="{6031F2F1-3716-4A29-988F-52D5CA8EA796}" srcOrd="0" destOrd="1" presId="urn:microsoft.com/office/officeart/2005/8/layout/bProcess3"/>
    <dgm:cxn modelId="{BC634531-BB76-4FF9-975A-0012E3E246C9}" srcId="{8816AC8E-23B1-4645-BD41-E95539826E5D}" destId="{3E634E3A-3D40-4157-A4A4-66FB6D7AA7D0}" srcOrd="0" destOrd="0" parTransId="{614316F8-BDE9-4C4A-82C6-78C668A5180A}" sibTransId="{F1DE0A15-D503-4CBD-8C5B-D3EF4A8EC069}"/>
    <dgm:cxn modelId="{7D8FCFC4-AFB3-40D8-85EE-D37C93D769EB}" type="presOf" srcId="{0A961AFB-ECF9-4C13-BBC4-04BD462D0AFC}" destId="{6031F2F1-3716-4A29-988F-52D5CA8EA796}" srcOrd="0" destOrd="3" presId="urn:microsoft.com/office/officeart/2005/8/layout/bProcess3"/>
    <dgm:cxn modelId="{5951479A-6CA0-4E9F-878D-91FDB4C89FB3}" srcId="{B60A8E3A-69CE-44EE-A339-9983ED550FDC}" destId="{3D950E88-6F55-4A6E-8E75-1227A8B205F7}" srcOrd="2" destOrd="0" parTransId="{9906C290-8824-452F-897F-85ECBC5179BF}" sibTransId="{74C057F0-8739-4EAF-B92E-CBA1F7D39460}"/>
    <dgm:cxn modelId="{0FC3B013-63CA-4704-9DFD-9A4D8A2EE3CF}" type="presOf" srcId="{32FC0B87-6582-4726-84E6-3AB552BB472A}" destId="{77D2CD99-09DF-4BFB-93FC-76574C53C757}" srcOrd="0" destOrd="2" presId="urn:microsoft.com/office/officeart/2005/8/layout/bProcess3"/>
    <dgm:cxn modelId="{52449631-8BE9-4FBD-BE1A-5946609DF795}" type="presOf" srcId="{19A59AED-C9CD-4A36-BCCF-73F16ADB6E5C}" destId="{12536BE3-0696-4DA7-8D0A-55BF05DE4A36}" srcOrd="0" destOrd="1" presId="urn:microsoft.com/office/officeart/2005/8/layout/bProcess3"/>
    <dgm:cxn modelId="{D23DBF71-3684-4C73-9575-22F350BE875E}" srcId="{8FEC8130-D19B-4C2B-A525-F9A01EA3E558}" destId="{19A59AED-C9CD-4A36-BCCF-73F16ADB6E5C}" srcOrd="0" destOrd="0" parTransId="{4F13CEBC-A29E-4DC2-8749-81C25CCB8CF3}" sibTransId="{4F64E7D7-6B36-455C-9880-37B9161F9408}"/>
    <dgm:cxn modelId="{EED71BFB-A456-49BA-A50F-CA905B8B9645}" type="presOf" srcId="{B5D96C05-4207-4E4D-8A07-907978691387}" destId="{AD80710F-CFA0-4C5D-BA06-83E62E68DB70}" srcOrd="1" destOrd="0" presId="urn:microsoft.com/office/officeart/2005/8/layout/bProcess3"/>
    <dgm:cxn modelId="{371477FD-CCED-487E-9D60-0D74EE8A8BA5}" srcId="{B4089BB7-73E0-43AF-B5DA-59246DF6FB24}" destId="{8FEC8130-D19B-4C2B-A525-F9A01EA3E558}" srcOrd="0" destOrd="0" parTransId="{0511621A-11E4-4C26-BA41-4458A4B02A87}" sibTransId="{EAF61801-ECB6-4823-85EF-9F758805CD9F}"/>
    <dgm:cxn modelId="{E992B489-FFC9-456E-948E-6CC2FB7516D8}" srcId="{B4089BB7-73E0-43AF-B5DA-59246DF6FB24}" destId="{8816AC8E-23B1-4645-BD41-E95539826E5D}" srcOrd="4" destOrd="0" parTransId="{1E66B021-9AD4-40DD-B6F5-EF7B01179354}" sibTransId="{6295A1C2-85BA-4113-BBCC-A100445A8C00}"/>
    <dgm:cxn modelId="{E872DD5C-1D90-4163-9C24-FCB69D3E96DB}" srcId="{B60A8E3A-69CE-44EE-A339-9983ED550FDC}" destId="{E85F842A-70B3-459E-8811-8117D86D7BD6}" srcOrd="1" destOrd="0" parTransId="{D7E88D8A-5F52-4990-9D6E-3A138950EE78}" sibTransId="{A5E0CF04-81FB-4448-8ADF-E8739EE75F81}"/>
    <dgm:cxn modelId="{7D0F0579-A427-492B-82BA-5C7E00D80A7D}" type="presOf" srcId="{ABBFCD11-7631-402A-8EAA-222C0E4120E3}" destId="{103491CF-91C0-42A0-A686-8D38AFCDD1B6}" srcOrd="1" destOrd="0" presId="urn:microsoft.com/office/officeart/2005/8/layout/bProcess3"/>
    <dgm:cxn modelId="{37B8EC3C-C230-4C4A-BFA4-BA74031409B7}" type="presOf" srcId="{8816AC8E-23B1-4645-BD41-E95539826E5D}" destId="{689150C4-57C7-4100-952C-3A8582AEEEA1}" srcOrd="0" destOrd="0" presId="urn:microsoft.com/office/officeart/2005/8/layout/bProcess3"/>
    <dgm:cxn modelId="{9DFF1918-A7C8-4D27-80E9-04F02682F89E}" type="presOf" srcId="{8FEC8130-D19B-4C2B-A525-F9A01EA3E558}" destId="{12536BE3-0696-4DA7-8D0A-55BF05DE4A36}" srcOrd="0" destOrd="0" presId="urn:microsoft.com/office/officeart/2005/8/layout/bProcess3"/>
    <dgm:cxn modelId="{EEEE54E1-09B3-4A2A-B429-AC84A0808F4E}" srcId="{65AE6C54-788D-4553-8877-98C1CD531A2A}" destId="{1F3FE840-B89C-4AF1-9702-329A14A73E1A}" srcOrd="0" destOrd="0" parTransId="{2AFAB067-057B-43C3-ACD6-768653A4C649}" sibTransId="{4FD0B78B-0DB5-4063-905F-757B16815B6C}"/>
    <dgm:cxn modelId="{21480A23-CFCE-48F2-A04E-C3D2EEB0253D}" srcId="{C87F893B-8303-4002-9556-3CB0C9B62894}" destId="{0A961AFB-ECF9-4C13-BBC4-04BD462D0AFC}" srcOrd="1" destOrd="0" parTransId="{4183B17E-AC4C-409F-B11D-A1BCE84EB25B}" sibTransId="{DB739392-192F-43DB-923E-17E8859B2C80}"/>
    <dgm:cxn modelId="{581A2936-71F9-4159-95C3-BA576DDEE6C7}" srcId="{B4089BB7-73E0-43AF-B5DA-59246DF6FB24}" destId="{B60A8E3A-69CE-44EE-A339-9983ED550FDC}" srcOrd="1" destOrd="0" parTransId="{605627FF-4A68-4E98-9DB4-35EEEFB70156}" sibTransId="{B5D96C05-4207-4E4D-8A07-907978691387}"/>
    <dgm:cxn modelId="{780949D3-0756-42B2-B796-E9E4139BA263}" type="presOf" srcId="{B4089BB7-73E0-43AF-B5DA-59246DF6FB24}" destId="{FCFB8797-654D-4643-9515-0766767063AF}" srcOrd="0" destOrd="0" presId="urn:microsoft.com/office/officeart/2005/8/layout/bProcess3"/>
    <dgm:cxn modelId="{35087509-BEDB-4E8C-B21A-81B3A95F678A}" type="presOf" srcId="{EAF61801-ECB6-4823-85EF-9F758805CD9F}" destId="{531B4D89-C0A3-4800-B1AD-7C25AD8B341E}" srcOrd="1" destOrd="0" presId="urn:microsoft.com/office/officeart/2005/8/layout/bProcess3"/>
    <dgm:cxn modelId="{2CCB7E81-AD24-4650-B1FB-F171E4963E98}" type="presOf" srcId="{20C2F426-3077-43D6-9C62-918E07E7D079}" destId="{B3257A68-FB28-478F-895F-E7D3D3757C59}" srcOrd="1" destOrd="0" presId="urn:microsoft.com/office/officeart/2005/8/layout/bProcess3"/>
    <dgm:cxn modelId="{0B001B17-C9F6-41DC-9D61-D88FD450B5F7}" srcId="{8FEC8130-D19B-4C2B-A525-F9A01EA3E558}" destId="{218BFE0A-C34C-4FC3-A72F-2D2718F53876}" srcOrd="1" destOrd="0" parTransId="{6183EF3F-0C31-43C8-B05B-8D60ADD0F9F7}" sibTransId="{7C6D9FE5-D0C5-41B5-93F5-5EDB3FE46FB3}"/>
    <dgm:cxn modelId="{85CC370A-9992-4AC0-BCEE-3D471A82EE9E}" type="presOf" srcId="{1F3FE840-B89C-4AF1-9702-329A14A73E1A}" destId="{77D2CD99-09DF-4BFB-93FC-76574C53C757}" srcOrd="0" destOrd="1" presId="urn:microsoft.com/office/officeart/2005/8/layout/bProcess3"/>
    <dgm:cxn modelId="{8811F87A-6F84-4272-8BE6-4148820F1552}" srcId="{B60A8E3A-69CE-44EE-A339-9983ED550FDC}" destId="{7EA53010-177B-46B8-B9A4-64108610E743}" srcOrd="0" destOrd="0" parTransId="{2B9753BD-630C-49B0-B6FA-3AA7ADDFB2B3}" sibTransId="{30FD7DBE-F48D-40FF-B2B4-20716B77028E}"/>
    <dgm:cxn modelId="{FB213058-9CA4-4B0F-A359-24C70B7D2F01}" type="presOf" srcId="{7F8F1EC5-A519-4C98-93C7-2BEE9C3E1355}" destId="{6031F2F1-3716-4A29-988F-52D5CA8EA796}" srcOrd="0" destOrd="2" presId="urn:microsoft.com/office/officeart/2005/8/layout/bProcess3"/>
    <dgm:cxn modelId="{7FD31370-61ED-4D1E-B48B-DF86872A0807}" type="presOf" srcId="{3E634E3A-3D40-4157-A4A4-66FB6D7AA7D0}" destId="{689150C4-57C7-4100-952C-3A8582AEEEA1}" srcOrd="0" destOrd="1" presId="urn:microsoft.com/office/officeart/2005/8/layout/bProcess3"/>
    <dgm:cxn modelId="{B943FED4-7F65-4E1A-82F9-9E773735CD16}" type="presOf" srcId="{B60A8E3A-69CE-44EE-A339-9983ED550FDC}" destId="{92189415-449A-4D6B-A3AB-9AD773921A03}" srcOrd="0" destOrd="0" presId="urn:microsoft.com/office/officeart/2005/8/layout/bProcess3"/>
    <dgm:cxn modelId="{063EA444-4508-4B6C-9B60-C8366B60D4FB}" srcId="{B4089BB7-73E0-43AF-B5DA-59246DF6FB24}" destId="{56D5E7C1-B542-49E0-B9B0-4E747B11BB62}" srcOrd="3" destOrd="0" parTransId="{BAA554E8-7791-4FE5-A662-EF866FBC72B1}" sibTransId="{20C2F426-3077-43D6-9C62-918E07E7D079}"/>
    <dgm:cxn modelId="{CE86C264-88F1-460D-87B3-9D969B87427F}" type="presOf" srcId="{EAF61801-ECB6-4823-85EF-9F758805CD9F}" destId="{1B8D6EB5-65C4-49CA-9746-3B08538B0BAC}" srcOrd="0" destOrd="0" presId="urn:microsoft.com/office/officeart/2005/8/layout/bProcess3"/>
    <dgm:cxn modelId="{D3BA60FA-19A3-4504-8EA0-9119F98B7B01}" type="presOf" srcId="{218BFE0A-C34C-4FC3-A72F-2D2718F53876}" destId="{12536BE3-0696-4DA7-8D0A-55BF05DE4A36}" srcOrd="0" destOrd="2" presId="urn:microsoft.com/office/officeart/2005/8/layout/bProcess3"/>
    <dgm:cxn modelId="{444309DD-926A-4641-865B-3E7DAC81F0F7}" srcId="{1F3FE840-B89C-4AF1-9702-329A14A73E1A}" destId="{32FC0B87-6582-4726-84E6-3AB552BB472A}" srcOrd="0" destOrd="0" parTransId="{8F7F46C2-152C-4659-9F40-296B1B1B8A6E}" sibTransId="{99AD7C5B-E655-4DA4-9BAD-17F5498B3BCB}"/>
    <dgm:cxn modelId="{42F1F6CB-8364-4410-8037-399DA4887838}" type="presOf" srcId="{56D5E7C1-B542-49E0-B9B0-4E747B11BB62}" destId="{6031F2F1-3716-4A29-988F-52D5CA8EA796}" srcOrd="0" destOrd="0" presId="urn:microsoft.com/office/officeart/2005/8/layout/bProcess3"/>
    <dgm:cxn modelId="{F425D7CB-0C9D-4338-B59A-8DF2553C01C7}" type="presOf" srcId="{7EA53010-177B-46B8-B9A4-64108610E743}" destId="{92189415-449A-4D6B-A3AB-9AD773921A03}" srcOrd="0" destOrd="1" presId="urn:microsoft.com/office/officeart/2005/8/layout/bProcess3"/>
    <dgm:cxn modelId="{1592212F-C2AB-4EBE-85A8-2529712956B7}" type="presOf" srcId="{3D950E88-6F55-4A6E-8E75-1227A8B205F7}" destId="{92189415-449A-4D6B-A3AB-9AD773921A03}" srcOrd="0" destOrd="3" presId="urn:microsoft.com/office/officeart/2005/8/layout/bProcess3"/>
    <dgm:cxn modelId="{863CBAC4-D043-4E66-836F-2BC284740B50}" type="presParOf" srcId="{FCFB8797-654D-4643-9515-0766767063AF}" destId="{12536BE3-0696-4DA7-8D0A-55BF05DE4A36}" srcOrd="0" destOrd="0" presId="urn:microsoft.com/office/officeart/2005/8/layout/bProcess3"/>
    <dgm:cxn modelId="{1C8F8EC9-4235-44E5-A699-562740CD1764}" type="presParOf" srcId="{FCFB8797-654D-4643-9515-0766767063AF}" destId="{1B8D6EB5-65C4-49CA-9746-3B08538B0BAC}" srcOrd="1" destOrd="0" presId="urn:microsoft.com/office/officeart/2005/8/layout/bProcess3"/>
    <dgm:cxn modelId="{4A172803-53E4-4F99-9786-EF45949DBB92}" type="presParOf" srcId="{1B8D6EB5-65C4-49CA-9746-3B08538B0BAC}" destId="{531B4D89-C0A3-4800-B1AD-7C25AD8B341E}" srcOrd="0" destOrd="0" presId="urn:microsoft.com/office/officeart/2005/8/layout/bProcess3"/>
    <dgm:cxn modelId="{38FCEC56-5588-4370-99E6-03ABE9B90B06}" type="presParOf" srcId="{FCFB8797-654D-4643-9515-0766767063AF}" destId="{92189415-449A-4D6B-A3AB-9AD773921A03}" srcOrd="2" destOrd="0" presId="urn:microsoft.com/office/officeart/2005/8/layout/bProcess3"/>
    <dgm:cxn modelId="{46C1C8AE-7E80-45FB-A010-1051BB83E1C1}" type="presParOf" srcId="{FCFB8797-654D-4643-9515-0766767063AF}" destId="{D6F060D5-C89A-4EFB-8F53-65FA390F022A}" srcOrd="3" destOrd="0" presId="urn:microsoft.com/office/officeart/2005/8/layout/bProcess3"/>
    <dgm:cxn modelId="{18B84693-CD0B-461D-B120-9D9AEEE02E2D}" type="presParOf" srcId="{D6F060D5-C89A-4EFB-8F53-65FA390F022A}" destId="{AD80710F-CFA0-4C5D-BA06-83E62E68DB70}" srcOrd="0" destOrd="0" presId="urn:microsoft.com/office/officeart/2005/8/layout/bProcess3"/>
    <dgm:cxn modelId="{EC50AE0C-EDD8-4133-9C76-15130F527E08}" type="presParOf" srcId="{FCFB8797-654D-4643-9515-0766767063AF}" destId="{77D2CD99-09DF-4BFB-93FC-76574C53C757}" srcOrd="4" destOrd="0" presId="urn:microsoft.com/office/officeart/2005/8/layout/bProcess3"/>
    <dgm:cxn modelId="{5E50FEED-7D53-4246-9EE4-38730E82420C}" type="presParOf" srcId="{FCFB8797-654D-4643-9515-0766767063AF}" destId="{3E96DCD8-58A5-4B3A-8517-ACC0C36A3AAB}" srcOrd="5" destOrd="0" presId="urn:microsoft.com/office/officeart/2005/8/layout/bProcess3"/>
    <dgm:cxn modelId="{45938655-4ED8-4D29-88DB-0C0B8E92D7B7}" type="presParOf" srcId="{3E96DCD8-58A5-4B3A-8517-ACC0C36A3AAB}" destId="{103491CF-91C0-42A0-A686-8D38AFCDD1B6}" srcOrd="0" destOrd="0" presId="urn:microsoft.com/office/officeart/2005/8/layout/bProcess3"/>
    <dgm:cxn modelId="{38FBE546-4551-40D9-9FCC-EBC98FFFB9B3}" type="presParOf" srcId="{FCFB8797-654D-4643-9515-0766767063AF}" destId="{6031F2F1-3716-4A29-988F-52D5CA8EA796}" srcOrd="6" destOrd="0" presId="urn:microsoft.com/office/officeart/2005/8/layout/bProcess3"/>
    <dgm:cxn modelId="{673E49A6-EA87-4C0B-A0BA-B96045528C79}" type="presParOf" srcId="{FCFB8797-654D-4643-9515-0766767063AF}" destId="{FA4423C1-F6EC-4C33-BABA-30668353CEC0}" srcOrd="7" destOrd="0" presId="urn:microsoft.com/office/officeart/2005/8/layout/bProcess3"/>
    <dgm:cxn modelId="{96F7FAE0-F017-44D0-9516-BE11BA98E269}" type="presParOf" srcId="{FA4423C1-F6EC-4C33-BABA-30668353CEC0}" destId="{B3257A68-FB28-478F-895F-E7D3D3757C59}" srcOrd="0" destOrd="0" presId="urn:microsoft.com/office/officeart/2005/8/layout/bProcess3"/>
    <dgm:cxn modelId="{FA108141-81BD-4CBF-AA7A-FE818FB9AC9B}" type="presParOf" srcId="{FCFB8797-654D-4643-9515-0766767063AF}" destId="{689150C4-57C7-4100-952C-3A8582AEEEA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4E4D957-989B-49BE-A7FA-50FEC629DAF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F8373-B499-4BA7-93B3-BA9487E8C5AF}">
      <dgm:prSet phldrT="[Text]"/>
      <dgm:spPr/>
      <dgm:t>
        <a:bodyPr/>
        <a:lstStyle/>
        <a:p>
          <a:r>
            <a:rPr lang="en-US" dirty="0" smtClean="0"/>
            <a:t>Department</a:t>
          </a:r>
          <a:endParaRPr lang="en-US" dirty="0"/>
        </a:p>
      </dgm:t>
    </dgm:pt>
    <dgm:pt modelId="{3EF30267-C9ED-409A-BFF1-F6588B6BEF12}" type="parTrans" cxnId="{A784ACCC-3EBA-454A-9A2B-916E7690BBB7}">
      <dgm:prSet/>
      <dgm:spPr/>
      <dgm:t>
        <a:bodyPr/>
        <a:lstStyle/>
        <a:p>
          <a:endParaRPr lang="en-US"/>
        </a:p>
      </dgm:t>
    </dgm:pt>
    <dgm:pt modelId="{DF9E7B28-D130-4B3C-BDD7-EAF23561DD17}" type="sibTrans" cxnId="{A784ACCC-3EBA-454A-9A2B-916E7690BBB7}">
      <dgm:prSet/>
      <dgm:spPr/>
      <dgm:t>
        <a:bodyPr/>
        <a:lstStyle/>
        <a:p>
          <a:endParaRPr lang="en-US"/>
        </a:p>
      </dgm:t>
    </dgm:pt>
    <dgm:pt modelId="{7444012E-EA56-493B-A162-4D9AEC271DD1}">
      <dgm:prSet phldrT="[Text]"/>
      <dgm:spPr/>
      <dgm:t>
        <a:bodyPr/>
        <a:lstStyle/>
        <a:p>
          <a:r>
            <a:rPr lang="en-US" u="none" dirty="0" smtClean="0"/>
            <a:t>HR Rep</a:t>
          </a:r>
          <a:endParaRPr lang="en-US" u="none" dirty="0"/>
        </a:p>
      </dgm:t>
    </dgm:pt>
    <dgm:pt modelId="{112F9501-8D40-4958-A0CF-48630D45E545}" type="parTrans" cxnId="{AF978EE7-07DC-400C-B396-A1260228F65B}">
      <dgm:prSet/>
      <dgm:spPr/>
      <dgm:t>
        <a:bodyPr/>
        <a:lstStyle/>
        <a:p>
          <a:endParaRPr lang="en-US"/>
        </a:p>
      </dgm:t>
    </dgm:pt>
    <dgm:pt modelId="{6DC4851F-C27B-4D97-B6A8-DE92C28F583F}" type="sibTrans" cxnId="{AF978EE7-07DC-400C-B396-A1260228F65B}">
      <dgm:prSet/>
      <dgm:spPr/>
      <dgm:t>
        <a:bodyPr/>
        <a:lstStyle/>
        <a:p>
          <a:endParaRPr lang="en-US"/>
        </a:p>
      </dgm:t>
    </dgm:pt>
    <dgm:pt modelId="{C858A49A-0CCA-435F-812F-18B47D8ABF88}">
      <dgm:prSet phldrT="[Text]"/>
      <dgm:spPr/>
      <dgm:t>
        <a:bodyPr/>
        <a:lstStyle/>
        <a:p>
          <a:r>
            <a:rPr lang="en-US" u="none" dirty="0" smtClean="0"/>
            <a:t>2</a:t>
          </a:r>
          <a:r>
            <a:rPr lang="en-US" u="none" baseline="30000" dirty="0" smtClean="0"/>
            <a:t>nd</a:t>
          </a:r>
          <a:r>
            <a:rPr lang="en-US" u="none" dirty="0" smtClean="0"/>
            <a:t> Approvers</a:t>
          </a:r>
          <a:endParaRPr lang="en-US" u="none" dirty="0"/>
        </a:p>
      </dgm:t>
    </dgm:pt>
    <dgm:pt modelId="{2E9F16B4-EBE4-403D-B2D9-AE4252A2CFB4}" type="parTrans" cxnId="{E07C86E2-E86C-4618-8415-D01544B99B02}">
      <dgm:prSet/>
      <dgm:spPr/>
      <dgm:t>
        <a:bodyPr/>
        <a:lstStyle/>
        <a:p>
          <a:endParaRPr lang="en-US"/>
        </a:p>
      </dgm:t>
    </dgm:pt>
    <dgm:pt modelId="{85D6DBBA-75AA-4382-B7DC-7A374CBD7B83}" type="sibTrans" cxnId="{E07C86E2-E86C-4618-8415-D01544B99B02}">
      <dgm:prSet/>
      <dgm:spPr/>
      <dgm:t>
        <a:bodyPr/>
        <a:lstStyle/>
        <a:p>
          <a:endParaRPr lang="en-US"/>
        </a:p>
      </dgm:t>
    </dgm:pt>
    <dgm:pt modelId="{0CE6AC45-A79B-4E09-90B5-0F5F268AEECC}">
      <dgm:prSet phldrT="[Text]"/>
      <dgm:spPr/>
      <dgm:t>
        <a:bodyPr/>
        <a:lstStyle/>
        <a:p>
          <a:r>
            <a:rPr lang="en-US" dirty="0" smtClean="0"/>
            <a:t>I-140 Checklist for EB-1, Outstanding Professor or Researcher</a:t>
          </a:r>
          <a:endParaRPr lang="en-US" dirty="0"/>
        </a:p>
      </dgm:t>
    </dgm:pt>
    <dgm:pt modelId="{B8B09744-0D4A-4494-9810-6DDC9D4F8D6B}" type="parTrans" cxnId="{343725AF-10C3-4628-A7A9-17DE6F0256A4}">
      <dgm:prSet/>
      <dgm:spPr/>
      <dgm:t>
        <a:bodyPr/>
        <a:lstStyle/>
        <a:p>
          <a:endParaRPr lang="en-US"/>
        </a:p>
      </dgm:t>
    </dgm:pt>
    <dgm:pt modelId="{B6DB6182-084F-4292-B516-3B49C5BBD018}" type="sibTrans" cxnId="{343725AF-10C3-4628-A7A9-17DE6F0256A4}">
      <dgm:prSet/>
      <dgm:spPr/>
      <dgm:t>
        <a:bodyPr/>
        <a:lstStyle/>
        <a:p>
          <a:endParaRPr lang="en-US"/>
        </a:p>
      </dgm:t>
    </dgm:pt>
    <dgm:pt modelId="{E8FF9E6E-9C33-4B6A-A62D-70F890EF021F}">
      <dgm:prSet phldrT="[Text]"/>
      <dgm:spPr/>
      <dgm:t>
        <a:bodyPr/>
        <a:lstStyle/>
        <a:p>
          <a:r>
            <a:rPr lang="en-US" dirty="0" smtClean="0"/>
            <a:t>Permanent Residency Process Authorization</a:t>
          </a:r>
          <a:endParaRPr lang="en-US" dirty="0"/>
        </a:p>
      </dgm:t>
    </dgm:pt>
    <dgm:pt modelId="{BB8E266B-C13F-4367-8D0E-DE24B5E2D81F}" type="parTrans" cxnId="{1BA4DAC3-7D9B-479D-B122-3F5C7A8BF5D6}">
      <dgm:prSet/>
      <dgm:spPr/>
      <dgm:t>
        <a:bodyPr/>
        <a:lstStyle/>
        <a:p>
          <a:endParaRPr lang="en-US"/>
        </a:p>
      </dgm:t>
    </dgm:pt>
    <dgm:pt modelId="{4DE8CDED-DDA4-4994-A071-BCA0A3A673D6}" type="sibTrans" cxnId="{1BA4DAC3-7D9B-479D-B122-3F5C7A8BF5D6}">
      <dgm:prSet/>
      <dgm:spPr/>
      <dgm:t>
        <a:bodyPr/>
        <a:lstStyle/>
        <a:p>
          <a:endParaRPr lang="en-US"/>
        </a:p>
      </dgm:t>
    </dgm:pt>
    <dgm:pt modelId="{9EEA00D2-9DB5-42A3-B5A8-36A2F2D4B67A}">
      <dgm:prSet phldrT="[Text]"/>
      <dgm:spPr/>
      <dgm:t>
        <a:bodyPr/>
        <a:lstStyle/>
        <a:p>
          <a:r>
            <a:rPr lang="en-US" dirty="0" smtClean="0"/>
            <a:t>Permanent Residency Faculty/Researcher Information</a:t>
          </a:r>
          <a:endParaRPr lang="en-US" dirty="0"/>
        </a:p>
      </dgm:t>
    </dgm:pt>
    <dgm:pt modelId="{BC803691-F0BD-4640-96C5-36227EBC2F0C}" type="parTrans" cxnId="{6ECA51C3-948A-4605-A37E-EE481F9C534B}">
      <dgm:prSet/>
      <dgm:spPr/>
      <dgm:t>
        <a:bodyPr/>
        <a:lstStyle/>
        <a:p>
          <a:endParaRPr lang="en-US"/>
        </a:p>
      </dgm:t>
    </dgm:pt>
    <dgm:pt modelId="{3C192B15-431E-46AE-B7CC-E0B638F1E133}" type="sibTrans" cxnId="{6ECA51C3-948A-4605-A37E-EE481F9C534B}">
      <dgm:prSet/>
      <dgm:spPr/>
      <dgm:t>
        <a:bodyPr/>
        <a:lstStyle/>
        <a:p>
          <a:endParaRPr lang="en-US"/>
        </a:p>
      </dgm:t>
    </dgm:pt>
    <dgm:pt modelId="{426C9B34-38A9-409E-9FD2-26186589F655}">
      <dgm:prSet phldrT="[Text]"/>
      <dgm:spPr/>
      <dgm:t>
        <a:bodyPr/>
        <a:lstStyle/>
        <a:p>
          <a:r>
            <a:rPr lang="en-US" dirty="0" smtClean="0"/>
            <a:t>Departmental Contact and College Approval</a:t>
          </a:r>
          <a:endParaRPr lang="en-US" dirty="0"/>
        </a:p>
      </dgm:t>
    </dgm:pt>
    <dgm:pt modelId="{F979EF92-B2CF-49AC-81B0-40D2FE7DFFEC}" type="parTrans" cxnId="{77A3659D-1670-4797-89D5-740AA493F45C}">
      <dgm:prSet/>
      <dgm:spPr/>
      <dgm:t>
        <a:bodyPr/>
        <a:lstStyle/>
        <a:p>
          <a:endParaRPr lang="en-US"/>
        </a:p>
      </dgm:t>
    </dgm:pt>
    <dgm:pt modelId="{B850C8F1-EE8C-45C0-B7A6-F64C4B8B4623}" type="sibTrans" cxnId="{77A3659D-1670-4797-89D5-740AA493F45C}">
      <dgm:prSet/>
      <dgm:spPr/>
      <dgm:t>
        <a:bodyPr/>
        <a:lstStyle/>
        <a:p>
          <a:endParaRPr lang="en-US"/>
        </a:p>
      </dgm:t>
    </dgm:pt>
    <dgm:pt modelId="{45AA6225-EE6B-4FD7-91DA-DE47C15EE6EF}">
      <dgm:prSet phldrT="[Text]"/>
      <dgm:spPr/>
      <dgm:t>
        <a:bodyPr/>
        <a:lstStyle/>
        <a:p>
          <a:r>
            <a:rPr lang="en-US" u="none" dirty="0" smtClean="0"/>
            <a:t>Department Chair</a:t>
          </a:r>
          <a:endParaRPr lang="en-US" u="none" dirty="0"/>
        </a:p>
      </dgm:t>
    </dgm:pt>
    <dgm:pt modelId="{28727FD5-DC6F-4EC7-B628-AC4C9A2C87BA}" type="parTrans" cxnId="{8D0B0252-F721-4952-BE07-7C22081E8E4A}">
      <dgm:prSet/>
      <dgm:spPr/>
      <dgm:t>
        <a:bodyPr/>
        <a:lstStyle/>
        <a:p>
          <a:endParaRPr lang="en-US"/>
        </a:p>
      </dgm:t>
    </dgm:pt>
    <dgm:pt modelId="{0C5E8811-329C-4876-99B1-523B2A2BB3F6}" type="sibTrans" cxnId="{8D0B0252-F721-4952-BE07-7C22081E8E4A}">
      <dgm:prSet/>
      <dgm:spPr/>
      <dgm:t>
        <a:bodyPr/>
        <a:lstStyle/>
        <a:p>
          <a:endParaRPr lang="en-US"/>
        </a:p>
      </dgm:t>
    </dgm:pt>
    <dgm:pt modelId="{029BA51B-7433-47FE-8BCA-8B3233C3D48A}">
      <dgm:prSet phldrT="[Text]"/>
      <dgm:spPr/>
      <dgm:t>
        <a:bodyPr/>
        <a:lstStyle/>
        <a:p>
          <a:r>
            <a:rPr lang="en-US" u="none" dirty="0" smtClean="0"/>
            <a:t>Part 2 of Departmental Contact and College Approval</a:t>
          </a:r>
          <a:endParaRPr lang="en-US" u="none" dirty="0"/>
        </a:p>
      </dgm:t>
    </dgm:pt>
    <dgm:pt modelId="{F784E2B6-CE6A-430E-AE4E-E72BB11DB646}" type="parTrans" cxnId="{620DD1CD-4FA8-4545-8CFE-E8CC849F86C2}">
      <dgm:prSet/>
      <dgm:spPr/>
      <dgm:t>
        <a:bodyPr/>
        <a:lstStyle/>
        <a:p>
          <a:endParaRPr lang="en-US"/>
        </a:p>
      </dgm:t>
    </dgm:pt>
    <dgm:pt modelId="{EEDA3BEA-27DF-4B2A-A1CE-B3E09C24DFB3}" type="sibTrans" cxnId="{620DD1CD-4FA8-4545-8CFE-E8CC849F86C2}">
      <dgm:prSet/>
      <dgm:spPr/>
      <dgm:t>
        <a:bodyPr/>
        <a:lstStyle/>
        <a:p>
          <a:endParaRPr lang="en-US"/>
        </a:p>
      </dgm:t>
    </dgm:pt>
    <dgm:pt modelId="{88FE7499-81F8-4367-9561-7CB50A7A3115}">
      <dgm:prSet phldrT="[Text]"/>
      <dgm:spPr/>
      <dgm:t>
        <a:bodyPr/>
        <a:lstStyle/>
        <a:p>
          <a:r>
            <a:rPr lang="en-US" dirty="0" smtClean="0"/>
            <a:t>Part 2 of  Permanent Residency Process Authorization</a:t>
          </a:r>
          <a:endParaRPr lang="en-US" dirty="0"/>
        </a:p>
      </dgm:t>
    </dgm:pt>
    <dgm:pt modelId="{CB9FFFA8-3113-401C-9EC4-9A6D88EA603C}" type="parTrans" cxnId="{CA12DDB2-A646-41E3-9331-0A55C15970B7}">
      <dgm:prSet/>
      <dgm:spPr/>
      <dgm:t>
        <a:bodyPr/>
        <a:lstStyle/>
        <a:p>
          <a:endParaRPr lang="en-US"/>
        </a:p>
      </dgm:t>
    </dgm:pt>
    <dgm:pt modelId="{A03A5FC8-B364-4B54-8B49-73CCC82148E8}" type="sibTrans" cxnId="{CA12DDB2-A646-41E3-9331-0A55C15970B7}">
      <dgm:prSet/>
      <dgm:spPr/>
      <dgm:t>
        <a:bodyPr/>
        <a:lstStyle/>
        <a:p>
          <a:endParaRPr lang="en-US"/>
        </a:p>
      </dgm:t>
    </dgm:pt>
    <dgm:pt modelId="{4F3FEFC7-311D-401B-B37E-6DE36CDBCE53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BF8235BB-352D-47FC-BBDA-1139B397EDD4}" type="parTrans" cxnId="{D011D62C-E807-40CF-9824-BD9548620FD4}">
      <dgm:prSet/>
      <dgm:spPr/>
      <dgm:t>
        <a:bodyPr/>
        <a:lstStyle/>
        <a:p>
          <a:endParaRPr lang="en-US"/>
        </a:p>
      </dgm:t>
    </dgm:pt>
    <dgm:pt modelId="{BF6C3CC3-0B7B-4090-B5CB-723B0B21C689}" type="sibTrans" cxnId="{D011D62C-E807-40CF-9824-BD9548620FD4}">
      <dgm:prSet/>
      <dgm:spPr/>
      <dgm:t>
        <a:bodyPr/>
        <a:lstStyle/>
        <a:p>
          <a:endParaRPr lang="en-US"/>
        </a:p>
      </dgm:t>
    </dgm:pt>
    <dgm:pt modelId="{F0B97A05-BB42-438C-8D17-7DB837FA8D33}">
      <dgm:prSet phldrT="[Text]"/>
      <dgm:spPr/>
      <dgm:t>
        <a:bodyPr/>
        <a:lstStyle/>
        <a:p>
          <a:r>
            <a:rPr lang="en-US" u="none" dirty="0" smtClean="0"/>
            <a:t>College HR Rep</a:t>
          </a:r>
          <a:endParaRPr lang="en-US" u="none" dirty="0"/>
        </a:p>
      </dgm:t>
    </dgm:pt>
    <dgm:pt modelId="{3A093062-054C-4B70-B2A4-0B39DDCE579E}" type="parTrans" cxnId="{7567BE5D-29EA-40D5-895E-D15B98D0C087}">
      <dgm:prSet/>
      <dgm:spPr/>
      <dgm:t>
        <a:bodyPr/>
        <a:lstStyle/>
        <a:p>
          <a:endParaRPr lang="en-US"/>
        </a:p>
      </dgm:t>
    </dgm:pt>
    <dgm:pt modelId="{00713776-26F7-4CD4-8BD5-248EAB22C4C7}" type="sibTrans" cxnId="{7567BE5D-29EA-40D5-895E-D15B98D0C087}">
      <dgm:prSet/>
      <dgm:spPr/>
      <dgm:t>
        <a:bodyPr/>
        <a:lstStyle/>
        <a:p>
          <a:endParaRPr lang="en-US"/>
        </a:p>
      </dgm:t>
    </dgm:pt>
    <dgm:pt modelId="{951AC89B-992B-4B8C-920E-B5DF3DD4E10D}" type="pres">
      <dgm:prSet presAssocID="{E4E4D957-989B-49BE-A7FA-50FEC629DA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9345D-5383-4F5D-86FA-8058F14915DF}" type="pres">
      <dgm:prSet presAssocID="{17BF8373-B499-4BA7-93B3-BA9487E8C5AF}" presName="composite" presStyleCnt="0"/>
      <dgm:spPr/>
      <dgm:t>
        <a:bodyPr/>
        <a:lstStyle/>
        <a:p>
          <a:endParaRPr lang="en-US"/>
        </a:p>
      </dgm:t>
    </dgm:pt>
    <dgm:pt modelId="{0AF6F031-78F8-48C8-9B8D-3D8399A369AC}" type="pres">
      <dgm:prSet presAssocID="{17BF8373-B499-4BA7-93B3-BA9487E8C5A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3A7F5-0C3E-4B68-B67A-897BC87AD78C}" type="pres">
      <dgm:prSet presAssocID="{17BF8373-B499-4BA7-93B3-BA9487E8C5AF}" presName="parSh" presStyleLbl="node1" presStyleIdx="0" presStyleCnt="3"/>
      <dgm:spPr/>
      <dgm:t>
        <a:bodyPr/>
        <a:lstStyle/>
        <a:p>
          <a:endParaRPr lang="en-US"/>
        </a:p>
      </dgm:t>
    </dgm:pt>
    <dgm:pt modelId="{A5BC6C53-728D-439C-881E-2F589913C705}" type="pres">
      <dgm:prSet presAssocID="{17BF8373-B499-4BA7-93B3-BA9487E8C5A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905F9-B03A-4562-84AF-D4B41AA50CF4}" type="pres">
      <dgm:prSet presAssocID="{DF9E7B28-D130-4B3C-BDD7-EAF23561DD1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6726922-75D4-4AC2-9C35-9C2A3747A96D}" type="pres">
      <dgm:prSet presAssocID="{DF9E7B28-D130-4B3C-BDD7-EAF23561DD17}" presName="connTx" presStyleLbl="sibTrans2D1" presStyleIdx="0" presStyleCnt="2"/>
      <dgm:spPr/>
      <dgm:t>
        <a:bodyPr/>
        <a:lstStyle/>
        <a:p>
          <a:endParaRPr lang="en-US"/>
        </a:p>
      </dgm:t>
    </dgm:pt>
    <dgm:pt modelId="{4071E081-2B84-49CB-9740-3DCA4909EF37}" type="pres">
      <dgm:prSet presAssocID="{C858A49A-0CCA-435F-812F-18B47D8ABF88}" presName="composite" presStyleCnt="0"/>
      <dgm:spPr/>
    </dgm:pt>
    <dgm:pt modelId="{7FDC3E18-21BE-4763-AD60-35F8FCC9C2F8}" type="pres">
      <dgm:prSet presAssocID="{C858A49A-0CCA-435F-812F-18B47D8ABF8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B300B-DDA0-496C-89D8-5889011F6993}" type="pres">
      <dgm:prSet presAssocID="{C858A49A-0CCA-435F-812F-18B47D8ABF88}" presName="parSh" presStyleLbl="node1" presStyleIdx="1" presStyleCnt="3"/>
      <dgm:spPr/>
      <dgm:t>
        <a:bodyPr/>
        <a:lstStyle/>
        <a:p>
          <a:endParaRPr lang="en-US"/>
        </a:p>
      </dgm:t>
    </dgm:pt>
    <dgm:pt modelId="{A03E4483-8C4A-462D-803C-04307E6DAB57}" type="pres">
      <dgm:prSet presAssocID="{C858A49A-0CCA-435F-812F-18B47D8ABF8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BCC25-D5AD-4ACA-8671-78D4011C6ECB}" type="pres">
      <dgm:prSet presAssocID="{85D6DBBA-75AA-4382-B7DC-7A374CBD7B8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140F82-F65E-4E39-B4BA-63B3E1B8135B}" type="pres">
      <dgm:prSet presAssocID="{85D6DBBA-75AA-4382-B7DC-7A374CBD7B83}" presName="connTx" presStyleLbl="sibTrans2D1" presStyleIdx="1" presStyleCnt="2"/>
      <dgm:spPr/>
      <dgm:t>
        <a:bodyPr/>
        <a:lstStyle/>
        <a:p>
          <a:endParaRPr lang="en-US"/>
        </a:p>
      </dgm:t>
    </dgm:pt>
    <dgm:pt modelId="{FFD0D8A8-C62A-4503-B9AB-8B5AC2622ED3}" type="pres">
      <dgm:prSet presAssocID="{4F3FEFC7-311D-401B-B37E-6DE36CDBCE53}" presName="composite" presStyleCnt="0"/>
      <dgm:spPr/>
      <dgm:t>
        <a:bodyPr/>
        <a:lstStyle/>
        <a:p>
          <a:endParaRPr lang="en-US"/>
        </a:p>
      </dgm:t>
    </dgm:pt>
    <dgm:pt modelId="{F84752A5-D68E-490A-8693-0193E79841A1}" type="pres">
      <dgm:prSet presAssocID="{4F3FEFC7-311D-401B-B37E-6DE36CDBCE5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A2F98-C631-4F2E-A488-603661CAA9E1}" type="pres">
      <dgm:prSet presAssocID="{4F3FEFC7-311D-401B-B37E-6DE36CDBCE53}" presName="parSh" presStyleLbl="node1" presStyleIdx="2" presStyleCnt="3"/>
      <dgm:spPr/>
      <dgm:t>
        <a:bodyPr/>
        <a:lstStyle/>
        <a:p>
          <a:endParaRPr lang="en-US"/>
        </a:p>
      </dgm:t>
    </dgm:pt>
    <dgm:pt modelId="{5348FBF1-F5BD-4D18-BD3F-B9551714ABB8}" type="pres">
      <dgm:prSet presAssocID="{4F3FEFC7-311D-401B-B37E-6DE36CDBCE5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B0252-F721-4952-BE07-7C22081E8E4A}" srcId="{C858A49A-0CCA-435F-812F-18B47D8ABF88}" destId="{45AA6225-EE6B-4FD7-91DA-DE47C15EE6EF}" srcOrd="1" destOrd="0" parTransId="{28727FD5-DC6F-4EC7-B628-AC4C9A2C87BA}" sibTransId="{0C5E8811-329C-4876-99B1-523B2A2BB3F6}"/>
    <dgm:cxn modelId="{A784ACCC-3EBA-454A-9A2B-916E7690BBB7}" srcId="{E4E4D957-989B-49BE-A7FA-50FEC629DAF1}" destId="{17BF8373-B499-4BA7-93B3-BA9487E8C5AF}" srcOrd="0" destOrd="0" parTransId="{3EF30267-C9ED-409A-BFF1-F6588B6BEF12}" sibTransId="{DF9E7B28-D130-4B3C-BDD7-EAF23561DD17}"/>
    <dgm:cxn modelId="{620DD1CD-4FA8-4545-8CFE-E8CC849F86C2}" srcId="{F0B97A05-BB42-438C-8D17-7DB837FA8D33}" destId="{029BA51B-7433-47FE-8BCA-8B3233C3D48A}" srcOrd="0" destOrd="0" parTransId="{F784E2B6-CE6A-430E-AE4E-E72BB11DB646}" sibTransId="{EEDA3BEA-27DF-4B2A-A1CE-B3E09C24DFB3}"/>
    <dgm:cxn modelId="{18839CF8-D240-4DAC-9A27-D1F8570C23EE}" type="presOf" srcId="{4F3FEFC7-311D-401B-B37E-6DE36CDBCE53}" destId="{F84752A5-D68E-490A-8693-0193E79841A1}" srcOrd="0" destOrd="0" presId="urn:microsoft.com/office/officeart/2005/8/layout/process3"/>
    <dgm:cxn modelId="{30A8F402-A884-4D2C-8A4E-7217ADC3579C}" type="presOf" srcId="{85D6DBBA-75AA-4382-B7DC-7A374CBD7B83}" destId="{CE140F82-F65E-4E39-B4BA-63B3E1B8135B}" srcOrd="1" destOrd="0" presId="urn:microsoft.com/office/officeart/2005/8/layout/process3"/>
    <dgm:cxn modelId="{CA12DDB2-A646-41E3-9331-0A55C15970B7}" srcId="{45AA6225-EE6B-4FD7-91DA-DE47C15EE6EF}" destId="{88FE7499-81F8-4367-9561-7CB50A7A3115}" srcOrd="0" destOrd="0" parTransId="{CB9FFFA8-3113-401C-9EC4-9A6D88EA603C}" sibTransId="{A03A5FC8-B364-4B54-8B49-73CCC82148E8}"/>
    <dgm:cxn modelId="{A13F9CB0-D896-4F6D-949B-A07207E414CE}" type="presOf" srcId="{DF9E7B28-D130-4B3C-BDD7-EAF23561DD17}" destId="{70C905F9-B03A-4562-84AF-D4B41AA50CF4}" srcOrd="0" destOrd="0" presId="urn:microsoft.com/office/officeart/2005/8/layout/process3"/>
    <dgm:cxn modelId="{A264D3C7-D8E6-473C-9649-D7F33FC7AE90}" type="presOf" srcId="{0CE6AC45-A79B-4E09-90B5-0F5F268AEECC}" destId="{5348FBF1-F5BD-4D18-BD3F-B9551714ABB8}" srcOrd="0" destOrd="0" presId="urn:microsoft.com/office/officeart/2005/8/layout/process3"/>
    <dgm:cxn modelId="{510B2789-E9B2-46B4-BD79-D1E0C975601F}" type="presOf" srcId="{C858A49A-0CCA-435F-812F-18B47D8ABF88}" destId="{9B8B300B-DDA0-496C-89D8-5889011F6993}" srcOrd="1" destOrd="0" presId="urn:microsoft.com/office/officeart/2005/8/layout/process3"/>
    <dgm:cxn modelId="{6ECA51C3-948A-4605-A37E-EE481F9C534B}" srcId="{4F3FEFC7-311D-401B-B37E-6DE36CDBCE53}" destId="{9EEA00D2-9DB5-42A3-B5A8-36A2F2D4B67A}" srcOrd="1" destOrd="0" parTransId="{BC803691-F0BD-4640-96C5-36227EBC2F0C}" sibTransId="{3C192B15-431E-46AE-B7CC-E0B638F1E133}"/>
    <dgm:cxn modelId="{5965AFE8-C0ED-4AD8-BFFC-3935233F8AF7}" type="presOf" srcId="{C858A49A-0CCA-435F-812F-18B47D8ABF88}" destId="{7FDC3E18-21BE-4763-AD60-35F8FCC9C2F8}" srcOrd="0" destOrd="0" presId="urn:microsoft.com/office/officeart/2005/8/layout/process3"/>
    <dgm:cxn modelId="{322F9F98-AEA5-448E-A7E4-4F3E60C4CBAA}" type="presOf" srcId="{88FE7499-81F8-4367-9561-7CB50A7A3115}" destId="{A03E4483-8C4A-462D-803C-04307E6DAB57}" srcOrd="0" destOrd="3" presId="urn:microsoft.com/office/officeart/2005/8/layout/process3"/>
    <dgm:cxn modelId="{8371ACA4-1D52-4B71-90F8-9C79B852952B}" type="presOf" srcId="{F0B97A05-BB42-438C-8D17-7DB837FA8D33}" destId="{A03E4483-8C4A-462D-803C-04307E6DAB57}" srcOrd="0" destOrd="0" presId="urn:microsoft.com/office/officeart/2005/8/layout/process3"/>
    <dgm:cxn modelId="{7567BE5D-29EA-40D5-895E-D15B98D0C087}" srcId="{C858A49A-0CCA-435F-812F-18B47D8ABF88}" destId="{F0B97A05-BB42-438C-8D17-7DB837FA8D33}" srcOrd="0" destOrd="0" parTransId="{3A093062-054C-4B70-B2A4-0B39DDCE579E}" sibTransId="{00713776-26F7-4CD4-8BD5-248EAB22C4C7}"/>
    <dgm:cxn modelId="{5611D3FF-5726-44FE-ADE1-6207F7B25D14}" type="presOf" srcId="{E8FF9E6E-9C33-4B6A-A62D-70F890EF021F}" destId="{A5BC6C53-728D-439C-881E-2F589913C705}" srcOrd="0" destOrd="2" presId="urn:microsoft.com/office/officeart/2005/8/layout/process3"/>
    <dgm:cxn modelId="{177A02E4-7020-4170-8F77-685B86AB45AA}" type="presOf" srcId="{029BA51B-7433-47FE-8BCA-8B3233C3D48A}" destId="{A03E4483-8C4A-462D-803C-04307E6DAB57}" srcOrd="0" destOrd="1" presId="urn:microsoft.com/office/officeart/2005/8/layout/process3"/>
    <dgm:cxn modelId="{FD629A18-2A7B-40F8-8C67-89D7A6B90B99}" type="presOf" srcId="{4F3FEFC7-311D-401B-B37E-6DE36CDBCE53}" destId="{F33A2F98-C631-4F2E-A488-603661CAA9E1}" srcOrd="1" destOrd="0" presId="urn:microsoft.com/office/officeart/2005/8/layout/process3"/>
    <dgm:cxn modelId="{77A3659D-1670-4797-89D5-740AA493F45C}" srcId="{7444012E-EA56-493B-A162-4D9AEC271DD1}" destId="{426C9B34-38A9-409E-9FD2-26186589F655}" srcOrd="0" destOrd="0" parTransId="{F979EF92-B2CF-49AC-81B0-40D2FE7DFFEC}" sibTransId="{B850C8F1-EE8C-45C0-B7A6-F64C4B8B4623}"/>
    <dgm:cxn modelId="{9F1ECEBC-C01A-4E50-B385-982729FE0E3D}" type="presOf" srcId="{45AA6225-EE6B-4FD7-91DA-DE47C15EE6EF}" destId="{A03E4483-8C4A-462D-803C-04307E6DAB57}" srcOrd="0" destOrd="2" presId="urn:microsoft.com/office/officeart/2005/8/layout/process3"/>
    <dgm:cxn modelId="{E07C86E2-E86C-4618-8415-D01544B99B02}" srcId="{E4E4D957-989B-49BE-A7FA-50FEC629DAF1}" destId="{C858A49A-0CCA-435F-812F-18B47D8ABF88}" srcOrd="1" destOrd="0" parTransId="{2E9F16B4-EBE4-403D-B2D9-AE4252A2CFB4}" sibTransId="{85D6DBBA-75AA-4382-B7DC-7A374CBD7B83}"/>
    <dgm:cxn modelId="{AF978EE7-07DC-400C-B396-A1260228F65B}" srcId="{17BF8373-B499-4BA7-93B3-BA9487E8C5AF}" destId="{7444012E-EA56-493B-A162-4D9AEC271DD1}" srcOrd="0" destOrd="0" parTransId="{112F9501-8D40-4958-A0CF-48630D45E545}" sibTransId="{6DC4851F-C27B-4D97-B6A8-DE92C28F583F}"/>
    <dgm:cxn modelId="{575571F9-FFF6-4D0D-935F-674DAA5FE66A}" type="presOf" srcId="{9EEA00D2-9DB5-42A3-B5A8-36A2F2D4B67A}" destId="{5348FBF1-F5BD-4D18-BD3F-B9551714ABB8}" srcOrd="0" destOrd="1" presId="urn:microsoft.com/office/officeart/2005/8/layout/process3"/>
    <dgm:cxn modelId="{343725AF-10C3-4628-A7A9-17DE6F0256A4}" srcId="{4F3FEFC7-311D-401B-B37E-6DE36CDBCE53}" destId="{0CE6AC45-A79B-4E09-90B5-0F5F268AEECC}" srcOrd="0" destOrd="0" parTransId="{B8B09744-0D4A-4494-9810-6DDC9D4F8D6B}" sibTransId="{B6DB6182-084F-4292-B516-3B49C5BBD018}"/>
    <dgm:cxn modelId="{D49BF3CA-BE74-402A-9A27-790D7E717C33}" type="presOf" srcId="{85D6DBBA-75AA-4382-B7DC-7A374CBD7B83}" destId="{1A6BCC25-D5AD-4ACA-8671-78D4011C6ECB}" srcOrd="0" destOrd="0" presId="urn:microsoft.com/office/officeart/2005/8/layout/process3"/>
    <dgm:cxn modelId="{1BA4DAC3-7D9B-479D-B122-3F5C7A8BF5D6}" srcId="{7444012E-EA56-493B-A162-4D9AEC271DD1}" destId="{E8FF9E6E-9C33-4B6A-A62D-70F890EF021F}" srcOrd="1" destOrd="0" parTransId="{BB8E266B-C13F-4367-8D0E-DE24B5E2D81F}" sibTransId="{4DE8CDED-DDA4-4994-A071-BCA0A3A673D6}"/>
    <dgm:cxn modelId="{F4C6380E-2741-4252-B316-C15DBE9A3676}" type="presOf" srcId="{17BF8373-B499-4BA7-93B3-BA9487E8C5AF}" destId="{0AF6F031-78F8-48C8-9B8D-3D8399A369AC}" srcOrd="0" destOrd="0" presId="urn:microsoft.com/office/officeart/2005/8/layout/process3"/>
    <dgm:cxn modelId="{C8650934-336D-4A8D-92FB-7120843F9E85}" type="presOf" srcId="{426C9B34-38A9-409E-9FD2-26186589F655}" destId="{A5BC6C53-728D-439C-881E-2F589913C705}" srcOrd="0" destOrd="1" presId="urn:microsoft.com/office/officeart/2005/8/layout/process3"/>
    <dgm:cxn modelId="{7C71C94A-BA26-497D-AA29-42BDBB3D2B88}" type="presOf" srcId="{DF9E7B28-D130-4B3C-BDD7-EAF23561DD17}" destId="{F6726922-75D4-4AC2-9C35-9C2A3747A96D}" srcOrd="1" destOrd="0" presId="urn:microsoft.com/office/officeart/2005/8/layout/process3"/>
    <dgm:cxn modelId="{D011D62C-E807-40CF-9824-BD9548620FD4}" srcId="{E4E4D957-989B-49BE-A7FA-50FEC629DAF1}" destId="{4F3FEFC7-311D-401B-B37E-6DE36CDBCE53}" srcOrd="2" destOrd="0" parTransId="{BF8235BB-352D-47FC-BBDA-1139B397EDD4}" sibTransId="{BF6C3CC3-0B7B-4090-B5CB-723B0B21C689}"/>
    <dgm:cxn modelId="{B2B6F710-00EB-4723-9609-C18E3C48671F}" type="presOf" srcId="{E4E4D957-989B-49BE-A7FA-50FEC629DAF1}" destId="{951AC89B-992B-4B8C-920E-B5DF3DD4E10D}" srcOrd="0" destOrd="0" presId="urn:microsoft.com/office/officeart/2005/8/layout/process3"/>
    <dgm:cxn modelId="{4360207E-B1BF-4354-92E4-E691F0E089C7}" type="presOf" srcId="{7444012E-EA56-493B-A162-4D9AEC271DD1}" destId="{A5BC6C53-728D-439C-881E-2F589913C705}" srcOrd="0" destOrd="0" presId="urn:microsoft.com/office/officeart/2005/8/layout/process3"/>
    <dgm:cxn modelId="{3F99D169-CDD6-400F-99CB-2756A0A36446}" type="presOf" srcId="{17BF8373-B499-4BA7-93B3-BA9487E8C5AF}" destId="{CC73A7F5-0C3E-4B68-B67A-897BC87AD78C}" srcOrd="1" destOrd="0" presId="urn:microsoft.com/office/officeart/2005/8/layout/process3"/>
    <dgm:cxn modelId="{DA433B06-5D80-4D11-BB7E-36C5DB2030E8}" type="presParOf" srcId="{951AC89B-992B-4B8C-920E-B5DF3DD4E10D}" destId="{AEC9345D-5383-4F5D-86FA-8058F14915DF}" srcOrd="0" destOrd="0" presId="urn:microsoft.com/office/officeart/2005/8/layout/process3"/>
    <dgm:cxn modelId="{F353177A-759B-468B-AD5E-F065CF4B1B2B}" type="presParOf" srcId="{AEC9345D-5383-4F5D-86FA-8058F14915DF}" destId="{0AF6F031-78F8-48C8-9B8D-3D8399A369AC}" srcOrd="0" destOrd="0" presId="urn:microsoft.com/office/officeart/2005/8/layout/process3"/>
    <dgm:cxn modelId="{ACE36399-D528-4F40-B25A-5A705DA7B358}" type="presParOf" srcId="{AEC9345D-5383-4F5D-86FA-8058F14915DF}" destId="{CC73A7F5-0C3E-4B68-B67A-897BC87AD78C}" srcOrd="1" destOrd="0" presId="urn:microsoft.com/office/officeart/2005/8/layout/process3"/>
    <dgm:cxn modelId="{900F0C91-C951-4B8B-9291-BABE63ADB400}" type="presParOf" srcId="{AEC9345D-5383-4F5D-86FA-8058F14915DF}" destId="{A5BC6C53-728D-439C-881E-2F589913C705}" srcOrd="2" destOrd="0" presId="urn:microsoft.com/office/officeart/2005/8/layout/process3"/>
    <dgm:cxn modelId="{334F73EF-B9DD-49CB-96BE-AF887D9DA1D0}" type="presParOf" srcId="{951AC89B-992B-4B8C-920E-B5DF3DD4E10D}" destId="{70C905F9-B03A-4562-84AF-D4B41AA50CF4}" srcOrd="1" destOrd="0" presId="urn:microsoft.com/office/officeart/2005/8/layout/process3"/>
    <dgm:cxn modelId="{DE2BBA5E-DEAB-4AF3-8BCB-61B5D25C5F43}" type="presParOf" srcId="{70C905F9-B03A-4562-84AF-D4B41AA50CF4}" destId="{F6726922-75D4-4AC2-9C35-9C2A3747A96D}" srcOrd="0" destOrd="0" presId="urn:microsoft.com/office/officeart/2005/8/layout/process3"/>
    <dgm:cxn modelId="{CC71D82A-2F68-40D9-8552-1D3B89BE4324}" type="presParOf" srcId="{951AC89B-992B-4B8C-920E-B5DF3DD4E10D}" destId="{4071E081-2B84-49CB-9740-3DCA4909EF37}" srcOrd="2" destOrd="0" presId="urn:microsoft.com/office/officeart/2005/8/layout/process3"/>
    <dgm:cxn modelId="{208D7775-B2BE-46F1-AFAC-F0CC9B23E169}" type="presParOf" srcId="{4071E081-2B84-49CB-9740-3DCA4909EF37}" destId="{7FDC3E18-21BE-4763-AD60-35F8FCC9C2F8}" srcOrd="0" destOrd="0" presId="urn:microsoft.com/office/officeart/2005/8/layout/process3"/>
    <dgm:cxn modelId="{BF124BEA-1049-4625-B23D-EC26F301F547}" type="presParOf" srcId="{4071E081-2B84-49CB-9740-3DCA4909EF37}" destId="{9B8B300B-DDA0-496C-89D8-5889011F6993}" srcOrd="1" destOrd="0" presId="urn:microsoft.com/office/officeart/2005/8/layout/process3"/>
    <dgm:cxn modelId="{9CFDD0A8-159C-4882-8E11-4861867ABB97}" type="presParOf" srcId="{4071E081-2B84-49CB-9740-3DCA4909EF37}" destId="{A03E4483-8C4A-462D-803C-04307E6DAB57}" srcOrd="2" destOrd="0" presId="urn:microsoft.com/office/officeart/2005/8/layout/process3"/>
    <dgm:cxn modelId="{1A98756F-E84F-4EE2-9CE9-EE4BA60D9321}" type="presParOf" srcId="{951AC89B-992B-4B8C-920E-B5DF3DD4E10D}" destId="{1A6BCC25-D5AD-4ACA-8671-78D4011C6ECB}" srcOrd="3" destOrd="0" presId="urn:microsoft.com/office/officeart/2005/8/layout/process3"/>
    <dgm:cxn modelId="{B692F4A5-20FC-4431-AA12-E4BB20F892B3}" type="presParOf" srcId="{1A6BCC25-D5AD-4ACA-8671-78D4011C6ECB}" destId="{CE140F82-F65E-4E39-B4BA-63B3E1B8135B}" srcOrd="0" destOrd="0" presId="urn:microsoft.com/office/officeart/2005/8/layout/process3"/>
    <dgm:cxn modelId="{45142ED3-E618-4D13-9DC2-410CE88456F8}" type="presParOf" srcId="{951AC89B-992B-4B8C-920E-B5DF3DD4E10D}" destId="{FFD0D8A8-C62A-4503-B9AB-8B5AC2622ED3}" srcOrd="4" destOrd="0" presId="urn:microsoft.com/office/officeart/2005/8/layout/process3"/>
    <dgm:cxn modelId="{3D7C20C7-68FD-4762-AFAD-BE37BBD26C8F}" type="presParOf" srcId="{FFD0D8A8-C62A-4503-B9AB-8B5AC2622ED3}" destId="{F84752A5-D68E-490A-8693-0193E79841A1}" srcOrd="0" destOrd="0" presId="urn:microsoft.com/office/officeart/2005/8/layout/process3"/>
    <dgm:cxn modelId="{A8B5F457-4293-450E-BD81-E93018501311}" type="presParOf" srcId="{FFD0D8A8-C62A-4503-B9AB-8B5AC2622ED3}" destId="{F33A2F98-C631-4F2E-A488-603661CAA9E1}" srcOrd="1" destOrd="0" presId="urn:microsoft.com/office/officeart/2005/8/layout/process3"/>
    <dgm:cxn modelId="{F5DABCFF-5287-43F2-98E5-F51F78E9381B}" type="presParOf" srcId="{FFD0D8A8-C62A-4503-B9AB-8B5AC2622ED3}" destId="{5348FBF1-F5BD-4D18-BD3F-B9551714ABB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85D019-82F1-443E-9E61-3692F4FD68F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5B293-2C00-4A73-A016-E19D47465C01}">
      <dgm:prSet phldrT="[Text]"/>
      <dgm:spPr/>
      <dgm:t>
        <a:bodyPr/>
        <a:lstStyle/>
        <a:p>
          <a:r>
            <a:rPr lang="en-US" dirty="0" smtClean="0"/>
            <a:t>iStart</a:t>
          </a:r>
          <a:endParaRPr lang="en-US" dirty="0"/>
        </a:p>
      </dgm:t>
    </dgm:pt>
    <dgm:pt modelId="{E84ED5B1-BF58-4F36-B921-1B7ED24343FA}" type="parTrans" cxnId="{F0A5DF5F-069B-4C7F-A84C-5E3E45DF60A0}">
      <dgm:prSet/>
      <dgm:spPr/>
      <dgm:t>
        <a:bodyPr/>
        <a:lstStyle/>
        <a:p>
          <a:endParaRPr lang="en-US"/>
        </a:p>
      </dgm:t>
    </dgm:pt>
    <dgm:pt modelId="{96AC241F-63E7-4EB9-A046-C9382A1D1276}" type="sibTrans" cxnId="{F0A5DF5F-069B-4C7F-A84C-5E3E45DF60A0}">
      <dgm:prSet/>
      <dgm:spPr/>
      <dgm:t>
        <a:bodyPr/>
        <a:lstStyle/>
        <a:p>
          <a:endParaRPr lang="en-US"/>
        </a:p>
      </dgm:t>
    </dgm:pt>
    <dgm:pt modelId="{1753ACF2-AC88-4C27-AE1F-F83FCF9C1A50}">
      <dgm:prSet phldrT="[Text]"/>
      <dgm:spPr/>
      <dgm:t>
        <a:bodyPr/>
        <a:lstStyle/>
        <a:p>
          <a:r>
            <a:rPr lang="en-US" u="none" dirty="0" smtClean="0"/>
            <a:t>National Prevailing Wage Center</a:t>
          </a:r>
          <a:endParaRPr lang="en-US" u="none" dirty="0"/>
        </a:p>
      </dgm:t>
    </dgm:pt>
    <dgm:pt modelId="{78E709F6-2BB6-4B62-AA25-E9D7AEEA964B}" type="parTrans" cxnId="{2160F674-F97E-41DB-BFCF-95B22F5AD338}">
      <dgm:prSet/>
      <dgm:spPr/>
      <dgm:t>
        <a:bodyPr/>
        <a:lstStyle/>
        <a:p>
          <a:endParaRPr lang="en-US"/>
        </a:p>
      </dgm:t>
    </dgm:pt>
    <dgm:pt modelId="{F26A1511-4D4F-43A4-8D80-2FCF22ECE7F3}" type="sibTrans" cxnId="{2160F674-F97E-41DB-BFCF-95B22F5AD338}">
      <dgm:prSet/>
      <dgm:spPr/>
      <dgm:t>
        <a:bodyPr/>
        <a:lstStyle/>
        <a:p>
          <a:endParaRPr lang="en-US"/>
        </a:p>
      </dgm:t>
    </dgm:pt>
    <dgm:pt modelId="{609A862F-25C3-4EF6-9935-E69C1177C6ED}">
      <dgm:prSet phldrT="[Text]"/>
      <dgm:spPr/>
      <dgm:t>
        <a:bodyPr/>
        <a:lstStyle/>
        <a:p>
          <a:r>
            <a:rPr lang="en-US" dirty="0" smtClean="0"/>
            <a:t>Prevailing Wage</a:t>
          </a:r>
          <a:endParaRPr lang="en-US" dirty="0"/>
        </a:p>
      </dgm:t>
    </dgm:pt>
    <dgm:pt modelId="{55BAB7DF-8B9E-45CB-A15B-53515DA778DD}" type="parTrans" cxnId="{AAFC561A-CDEB-4A3C-AA3C-169F65641E5D}">
      <dgm:prSet/>
      <dgm:spPr/>
      <dgm:t>
        <a:bodyPr/>
        <a:lstStyle/>
        <a:p>
          <a:endParaRPr lang="en-US"/>
        </a:p>
      </dgm:t>
    </dgm:pt>
    <dgm:pt modelId="{75EAC38A-9F3F-4BBE-8CC9-9F4D1D559270}" type="sibTrans" cxnId="{AAFC561A-CDEB-4A3C-AA3C-169F65641E5D}">
      <dgm:prSet/>
      <dgm:spPr/>
      <dgm:t>
        <a:bodyPr/>
        <a:lstStyle/>
        <a:p>
          <a:endParaRPr lang="en-US"/>
        </a:p>
      </dgm:t>
    </dgm:pt>
    <dgm:pt modelId="{2DE088FE-EF6C-406D-9276-2A9EA2C8FE2A}">
      <dgm:prSet phldrT="[Text]"/>
      <dgm:spPr/>
      <dgm:t>
        <a:bodyPr/>
        <a:lstStyle/>
        <a:p>
          <a:r>
            <a:rPr lang="en-US" u="none" dirty="0" smtClean="0"/>
            <a:t>Foreign Labor Certification</a:t>
          </a:r>
          <a:endParaRPr lang="en-US" u="none" dirty="0"/>
        </a:p>
      </dgm:t>
    </dgm:pt>
    <dgm:pt modelId="{DC5E04D8-EC1E-4D42-A255-27770811AEF2}" type="parTrans" cxnId="{9FB9BE4F-1A37-46BD-A287-F1CAB9F3CF94}">
      <dgm:prSet/>
      <dgm:spPr/>
      <dgm:t>
        <a:bodyPr/>
        <a:lstStyle/>
        <a:p>
          <a:endParaRPr lang="en-US"/>
        </a:p>
      </dgm:t>
    </dgm:pt>
    <dgm:pt modelId="{8EDB26E4-3295-4ECC-87B3-BC4492085CE7}" type="sibTrans" cxnId="{9FB9BE4F-1A37-46BD-A287-F1CAB9F3CF94}">
      <dgm:prSet/>
      <dgm:spPr/>
      <dgm:t>
        <a:bodyPr/>
        <a:lstStyle/>
        <a:p>
          <a:endParaRPr lang="en-US"/>
        </a:p>
      </dgm:t>
    </dgm:pt>
    <dgm:pt modelId="{5423278D-9301-41DE-8E45-87BAAE1EE6CF}">
      <dgm:prSet phldrT="[Text]"/>
      <dgm:spPr/>
      <dgm:t>
        <a:bodyPr/>
        <a:lstStyle/>
        <a:p>
          <a:r>
            <a:rPr lang="en-US" dirty="0" smtClean="0"/>
            <a:t>PERM</a:t>
          </a:r>
          <a:endParaRPr lang="en-US" dirty="0"/>
        </a:p>
      </dgm:t>
    </dgm:pt>
    <dgm:pt modelId="{D4A75164-95C9-4917-867D-524E3C15B1D7}" type="parTrans" cxnId="{B7ACE137-8EED-45DC-944D-467E0EE9DC38}">
      <dgm:prSet/>
      <dgm:spPr/>
      <dgm:t>
        <a:bodyPr/>
        <a:lstStyle/>
        <a:p>
          <a:endParaRPr lang="en-US"/>
        </a:p>
      </dgm:t>
    </dgm:pt>
    <dgm:pt modelId="{B2CAE7D2-66C0-40CA-9135-D41CDDCD9E7D}" type="sibTrans" cxnId="{B7ACE137-8EED-45DC-944D-467E0EE9DC38}">
      <dgm:prSet/>
      <dgm:spPr/>
      <dgm:t>
        <a:bodyPr/>
        <a:lstStyle/>
        <a:p>
          <a:endParaRPr lang="en-US"/>
        </a:p>
      </dgm:t>
    </dgm:pt>
    <dgm:pt modelId="{BD64DDA0-0DDF-481E-9BCD-5AFEE2355BFD}">
      <dgm:prSet phldrT="[Text]"/>
      <dgm:spPr/>
      <dgm:t>
        <a:bodyPr/>
        <a:lstStyle/>
        <a:p>
          <a:r>
            <a:rPr lang="en-US" dirty="0" smtClean="0"/>
            <a:t>Citizenship &amp; Immigration Services</a:t>
          </a:r>
          <a:endParaRPr lang="en-US" dirty="0"/>
        </a:p>
      </dgm:t>
    </dgm:pt>
    <dgm:pt modelId="{25D144A7-7B5F-4805-A3EB-33851E3B6B13}" type="parTrans" cxnId="{2E3E4D5A-E11B-443D-A238-F4367FA14DB1}">
      <dgm:prSet/>
      <dgm:spPr/>
      <dgm:t>
        <a:bodyPr/>
        <a:lstStyle/>
        <a:p>
          <a:endParaRPr lang="en-US"/>
        </a:p>
      </dgm:t>
    </dgm:pt>
    <dgm:pt modelId="{A8F9496B-62B5-48C3-BD16-7666CAD3865D}" type="sibTrans" cxnId="{2E3E4D5A-E11B-443D-A238-F4367FA14DB1}">
      <dgm:prSet/>
      <dgm:spPr/>
      <dgm:t>
        <a:bodyPr/>
        <a:lstStyle/>
        <a:p>
          <a:endParaRPr lang="en-US"/>
        </a:p>
      </dgm:t>
    </dgm:pt>
    <dgm:pt modelId="{85292E8A-957E-4461-A60A-A0CB319F6856}">
      <dgm:prSet phldrT="[Text]"/>
      <dgm:spPr/>
      <dgm:t>
        <a:bodyPr/>
        <a:lstStyle/>
        <a:p>
          <a:r>
            <a:rPr lang="en-US" dirty="0" smtClean="0"/>
            <a:t>Form I-140</a:t>
          </a:r>
          <a:endParaRPr lang="en-US" dirty="0"/>
        </a:p>
      </dgm:t>
    </dgm:pt>
    <dgm:pt modelId="{D001E72E-8E9A-413A-B6D9-7B9D5D15A5EC}" type="parTrans" cxnId="{FD14C923-7EF2-4055-9066-F96AD4BD7D7C}">
      <dgm:prSet/>
      <dgm:spPr/>
      <dgm:t>
        <a:bodyPr/>
        <a:lstStyle/>
        <a:p>
          <a:endParaRPr lang="en-US"/>
        </a:p>
      </dgm:t>
    </dgm:pt>
    <dgm:pt modelId="{C45A9C72-90F9-4587-89A3-B380EA3C6EB9}" type="sibTrans" cxnId="{FD14C923-7EF2-4055-9066-F96AD4BD7D7C}">
      <dgm:prSet/>
      <dgm:spPr/>
      <dgm:t>
        <a:bodyPr/>
        <a:lstStyle/>
        <a:p>
          <a:endParaRPr lang="en-US"/>
        </a:p>
      </dgm:t>
    </dgm:pt>
    <dgm:pt modelId="{9B6FEB99-34D9-44D4-9296-387162E99725}">
      <dgm:prSet phldrT="[Text]"/>
      <dgm:spPr/>
      <dgm:t>
        <a:bodyPr/>
        <a:lstStyle/>
        <a:p>
          <a:r>
            <a:rPr lang="en-US" dirty="0" smtClean="0"/>
            <a:t>Citizenship &amp; Immigration Services</a:t>
          </a:r>
          <a:endParaRPr lang="en-US" dirty="0"/>
        </a:p>
      </dgm:t>
    </dgm:pt>
    <dgm:pt modelId="{18777A96-5DA1-4D1A-878C-6B966527D326}" type="parTrans" cxnId="{E30D6155-FBE1-4BF3-A3D1-CDD0F5CCC3F9}">
      <dgm:prSet/>
      <dgm:spPr/>
      <dgm:t>
        <a:bodyPr/>
        <a:lstStyle/>
        <a:p>
          <a:endParaRPr lang="en-US"/>
        </a:p>
      </dgm:t>
    </dgm:pt>
    <dgm:pt modelId="{C9E5E69E-2E17-40A5-8204-D0BFBE4AAE3C}" type="sibTrans" cxnId="{E30D6155-FBE1-4BF3-A3D1-CDD0F5CCC3F9}">
      <dgm:prSet/>
      <dgm:spPr/>
      <dgm:t>
        <a:bodyPr/>
        <a:lstStyle/>
        <a:p>
          <a:endParaRPr lang="en-US"/>
        </a:p>
      </dgm:t>
    </dgm:pt>
    <dgm:pt modelId="{0C632ADD-DD37-4A27-9AAC-EA883C09A552}">
      <dgm:prSet phldrT="[Text]"/>
      <dgm:spPr/>
      <dgm:t>
        <a:bodyPr/>
        <a:lstStyle/>
        <a:p>
          <a:r>
            <a:rPr lang="en-US" dirty="0" smtClean="0"/>
            <a:t>I-485, Application to Adjust Status</a:t>
          </a:r>
          <a:endParaRPr lang="en-US" dirty="0"/>
        </a:p>
      </dgm:t>
    </dgm:pt>
    <dgm:pt modelId="{9B775424-76BE-48D6-B482-A5F0E6FE6C83}" type="parTrans" cxnId="{671346E9-8C79-4351-BC32-FDE2926D676C}">
      <dgm:prSet/>
      <dgm:spPr/>
      <dgm:t>
        <a:bodyPr/>
        <a:lstStyle/>
        <a:p>
          <a:endParaRPr lang="en-US"/>
        </a:p>
      </dgm:t>
    </dgm:pt>
    <dgm:pt modelId="{2B29673F-A1A9-4EA1-A76E-D4B8C9C6E8B2}" type="sibTrans" cxnId="{671346E9-8C79-4351-BC32-FDE2926D676C}">
      <dgm:prSet/>
      <dgm:spPr/>
      <dgm:t>
        <a:bodyPr/>
        <a:lstStyle/>
        <a:p>
          <a:endParaRPr lang="en-US"/>
        </a:p>
      </dgm:t>
    </dgm:pt>
    <dgm:pt modelId="{4D44E744-3C6B-43B0-8291-5A54B216F079}">
      <dgm:prSet phldrT="[Text]"/>
      <dgm:spPr/>
      <dgm:t>
        <a:bodyPr/>
        <a:lstStyle/>
        <a:p>
          <a:r>
            <a:rPr lang="en-US" dirty="0" smtClean="0"/>
            <a:t>Department</a:t>
          </a:r>
          <a:endParaRPr lang="en-US" dirty="0"/>
        </a:p>
      </dgm:t>
    </dgm:pt>
    <dgm:pt modelId="{19164120-37A9-4598-907D-1C425F6602BB}" type="parTrans" cxnId="{A29892F4-6A32-40AE-AEF2-26A1F6A639DD}">
      <dgm:prSet/>
      <dgm:spPr/>
      <dgm:t>
        <a:bodyPr/>
        <a:lstStyle/>
        <a:p>
          <a:endParaRPr lang="en-US"/>
        </a:p>
      </dgm:t>
    </dgm:pt>
    <dgm:pt modelId="{F99B157A-5B18-44FB-8A63-37AA6A12747D}" type="sibTrans" cxnId="{A29892F4-6A32-40AE-AEF2-26A1F6A639DD}">
      <dgm:prSet/>
      <dgm:spPr/>
      <dgm:t>
        <a:bodyPr/>
        <a:lstStyle/>
        <a:p>
          <a:endParaRPr lang="en-US"/>
        </a:p>
      </dgm:t>
    </dgm:pt>
    <dgm:pt modelId="{76784FD7-112D-4D11-B1B6-0678E1EA8CF5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897BA023-EF1F-447B-966F-316C28671B07}" type="parTrans" cxnId="{4B1594BB-446B-4659-B26B-FEA8A8410D21}">
      <dgm:prSet/>
      <dgm:spPr/>
      <dgm:t>
        <a:bodyPr/>
        <a:lstStyle/>
        <a:p>
          <a:endParaRPr lang="en-US"/>
        </a:p>
      </dgm:t>
    </dgm:pt>
    <dgm:pt modelId="{69ABEFF1-F3B0-4C57-A5A5-EEE04DD57C49}" type="sibTrans" cxnId="{4B1594BB-446B-4659-B26B-FEA8A8410D21}">
      <dgm:prSet/>
      <dgm:spPr/>
      <dgm:t>
        <a:bodyPr/>
        <a:lstStyle/>
        <a:p>
          <a:endParaRPr lang="en-US"/>
        </a:p>
      </dgm:t>
    </dgm:pt>
    <dgm:pt modelId="{2A7EFA13-851A-46A6-9F42-3E8A18AB79F7}">
      <dgm:prSet phldrT="[Text]"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117EF07A-A79A-4562-8C4E-8E30611E17F7}" type="parTrans" cxnId="{CE77FDC3-AF97-4178-8F21-D20377FF9156}">
      <dgm:prSet/>
      <dgm:spPr/>
      <dgm:t>
        <a:bodyPr/>
        <a:lstStyle/>
        <a:p>
          <a:endParaRPr lang="en-US"/>
        </a:p>
      </dgm:t>
    </dgm:pt>
    <dgm:pt modelId="{3037E4DD-CD1C-4C27-9E5F-334FF2616417}" type="sibTrans" cxnId="{CE77FDC3-AF97-4178-8F21-D20377FF9156}">
      <dgm:prSet/>
      <dgm:spPr/>
      <dgm:t>
        <a:bodyPr/>
        <a:lstStyle/>
        <a:p>
          <a:endParaRPr lang="en-US"/>
        </a:p>
      </dgm:t>
    </dgm:pt>
    <dgm:pt modelId="{31FFC188-9ACC-4127-9FC1-609B283A2FC6}" type="pres">
      <dgm:prSet presAssocID="{0085D019-82F1-443E-9E61-3692F4FD68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5F749-8563-45BB-9C2F-A606A11E94BC}" type="pres">
      <dgm:prSet presAssocID="{0085D019-82F1-443E-9E61-3692F4FD68FC}" presName="dummyMaxCanvas" presStyleCnt="0">
        <dgm:presLayoutVars/>
      </dgm:prSet>
      <dgm:spPr/>
    </dgm:pt>
    <dgm:pt modelId="{B0BAA06A-084C-45A5-8509-6E71F00D7ADA}" type="pres">
      <dgm:prSet presAssocID="{0085D019-82F1-443E-9E61-3692F4FD68F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7D8BD-3A0A-4DF0-9CE6-E77A4325370F}" type="pres">
      <dgm:prSet presAssocID="{0085D019-82F1-443E-9E61-3692F4FD68F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D4AE5-E46A-4B5C-ADC7-9EE1F733C901}" type="pres">
      <dgm:prSet presAssocID="{0085D019-82F1-443E-9E61-3692F4FD68F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95DE0-F3C9-4B79-B86B-9F272B33FC7C}" type="pres">
      <dgm:prSet presAssocID="{0085D019-82F1-443E-9E61-3692F4FD68F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CACE-812A-4DEA-9F8A-7BD9ED7222B6}" type="pres">
      <dgm:prSet presAssocID="{0085D019-82F1-443E-9E61-3692F4FD68F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93ACD-8BE5-430F-8418-2B3ED95C793E}" type="pres">
      <dgm:prSet presAssocID="{0085D019-82F1-443E-9E61-3692F4FD68F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9C239-3584-4669-BCBB-E7809B087245}" type="pres">
      <dgm:prSet presAssocID="{0085D019-82F1-443E-9E61-3692F4FD68F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BD9F2-6FDD-4E4E-8E74-5F578D1E6294}" type="pres">
      <dgm:prSet presAssocID="{0085D019-82F1-443E-9E61-3692F4FD68F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46304-08E8-4ED0-A9E5-026DE389F97C}" type="pres">
      <dgm:prSet presAssocID="{0085D019-82F1-443E-9E61-3692F4FD68F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5231B-CFD5-4665-88CC-51442665B3A3}" type="pres">
      <dgm:prSet presAssocID="{0085D019-82F1-443E-9E61-3692F4FD68F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E180C-0011-4D52-8BA3-30958CC7C40F}" type="pres">
      <dgm:prSet presAssocID="{0085D019-82F1-443E-9E61-3692F4FD68F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19860-8945-4D0E-A0EF-CBA25FB19AAA}" type="pres">
      <dgm:prSet presAssocID="{0085D019-82F1-443E-9E61-3692F4FD68F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5FC46-ED22-4812-9FB4-720BA52C820B}" type="pres">
      <dgm:prSet presAssocID="{0085D019-82F1-443E-9E61-3692F4FD68F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71F06-229E-4AD0-AAFE-ED3B4C954E37}" type="pres">
      <dgm:prSet presAssocID="{0085D019-82F1-443E-9E61-3692F4FD68F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E6830-D4E2-4247-8875-F8ADE7BEC1CF}" type="presOf" srcId="{0085D019-82F1-443E-9E61-3692F4FD68FC}" destId="{31FFC188-9ACC-4127-9FC1-609B283A2FC6}" srcOrd="0" destOrd="0" presId="urn:microsoft.com/office/officeart/2005/8/layout/vProcess5"/>
    <dgm:cxn modelId="{55587F72-A11A-4BF2-9C81-BBAC77854EC6}" type="presOf" srcId="{5423278D-9301-41DE-8E45-87BAAE1EE6CF}" destId="{CDBD4AE5-E46A-4B5C-ADC7-9EE1F733C901}" srcOrd="0" destOrd="1" presId="urn:microsoft.com/office/officeart/2005/8/layout/vProcess5"/>
    <dgm:cxn modelId="{A29892F4-6A32-40AE-AEF2-26A1F6A639DD}" srcId="{52B5B293-2C00-4A73-A016-E19D47465C01}" destId="{4D44E744-3C6B-43B0-8291-5A54B216F079}" srcOrd="0" destOrd="0" parTransId="{19164120-37A9-4598-907D-1C425F6602BB}" sibTransId="{F99B157A-5B18-44FB-8A63-37AA6A12747D}"/>
    <dgm:cxn modelId="{C779015E-A658-41B4-80E4-E5CE2D4ADF1D}" type="presOf" srcId="{4D44E744-3C6B-43B0-8291-5A54B216F079}" destId="{8055231B-CFD5-4665-88CC-51442665B3A3}" srcOrd="1" destOrd="1" presId="urn:microsoft.com/office/officeart/2005/8/layout/vProcess5"/>
    <dgm:cxn modelId="{5FBD7EED-0E49-4C07-B025-7324E215AAFC}" type="presOf" srcId="{609A862F-25C3-4EF6-9935-E69C1177C6ED}" destId="{EBFE180C-0011-4D52-8BA3-30958CC7C40F}" srcOrd="1" destOrd="1" presId="urn:microsoft.com/office/officeart/2005/8/layout/vProcess5"/>
    <dgm:cxn modelId="{FE5CC51D-52D3-463C-8B30-64F0DFC3744E}" type="presOf" srcId="{8EDB26E4-3295-4ECC-87B3-BC4492085CE7}" destId="{A41BD9F2-6FDD-4E4E-8E74-5F578D1E6294}" srcOrd="0" destOrd="0" presId="urn:microsoft.com/office/officeart/2005/8/layout/vProcess5"/>
    <dgm:cxn modelId="{4386D929-3258-43FA-81B9-7F96890EB1CA}" type="presOf" srcId="{4D44E744-3C6B-43B0-8291-5A54B216F079}" destId="{B0BAA06A-084C-45A5-8509-6E71F00D7ADA}" srcOrd="0" destOrd="1" presId="urn:microsoft.com/office/officeart/2005/8/layout/vProcess5"/>
    <dgm:cxn modelId="{E0DB3F9D-3722-42AC-8749-4ABC1C387213}" type="presOf" srcId="{96AC241F-63E7-4EB9-A046-C9382A1D1276}" destId="{87F93ACD-8BE5-430F-8418-2B3ED95C793E}" srcOrd="0" destOrd="0" presId="urn:microsoft.com/office/officeart/2005/8/layout/vProcess5"/>
    <dgm:cxn modelId="{B50B69DD-0CAC-410E-888C-5735C2B7F8BC}" type="presOf" srcId="{52B5B293-2C00-4A73-A016-E19D47465C01}" destId="{8055231B-CFD5-4665-88CC-51442665B3A3}" srcOrd="1" destOrd="0" presId="urn:microsoft.com/office/officeart/2005/8/layout/vProcess5"/>
    <dgm:cxn modelId="{F0A5DF5F-069B-4C7F-A84C-5E3E45DF60A0}" srcId="{0085D019-82F1-443E-9E61-3692F4FD68FC}" destId="{52B5B293-2C00-4A73-A016-E19D47465C01}" srcOrd="0" destOrd="0" parTransId="{E84ED5B1-BF58-4F36-B921-1B7ED24343FA}" sibTransId="{96AC241F-63E7-4EB9-A046-C9382A1D1276}"/>
    <dgm:cxn modelId="{FD14C923-7EF2-4055-9066-F96AD4BD7D7C}" srcId="{BD64DDA0-0DDF-481E-9BCD-5AFEE2355BFD}" destId="{85292E8A-957E-4461-A60A-A0CB319F6856}" srcOrd="0" destOrd="0" parTransId="{D001E72E-8E9A-413A-B6D9-7B9D5D15A5EC}" sibTransId="{C45A9C72-90F9-4587-89A3-B380EA3C6EB9}"/>
    <dgm:cxn modelId="{8D01B512-6E9B-429B-A4C4-BCC3DA53707E}" type="presOf" srcId="{52B5B293-2C00-4A73-A016-E19D47465C01}" destId="{B0BAA06A-084C-45A5-8509-6E71F00D7ADA}" srcOrd="0" destOrd="0" presId="urn:microsoft.com/office/officeart/2005/8/layout/vProcess5"/>
    <dgm:cxn modelId="{B7ACE137-8EED-45DC-944D-467E0EE9DC38}" srcId="{2DE088FE-EF6C-406D-9276-2A9EA2C8FE2A}" destId="{5423278D-9301-41DE-8E45-87BAAE1EE6CF}" srcOrd="0" destOrd="0" parTransId="{D4A75164-95C9-4917-867D-524E3C15B1D7}" sibTransId="{B2CAE7D2-66C0-40CA-9135-D41CDDCD9E7D}"/>
    <dgm:cxn modelId="{671346E9-8C79-4351-BC32-FDE2926D676C}" srcId="{9B6FEB99-34D9-44D4-9296-387162E99725}" destId="{0C632ADD-DD37-4A27-9AAC-EA883C09A552}" srcOrd="0" destOrd="0" parTransId="{9B775424-76BE-48D6-B482-A5F0E6FE6C83}" sibTransId="{2B29673F-A1A9-4EA1-A76E-D4B8C9C6E8B2}"/>
    <dgm:cxn modelId="{F7AE9A9D-D6FB-4309-A185-BAFE7FF79FEA}" type="presOf" srcId="{2A7EFA13-851A-46A6-9F42-3E8A18AB79F7}" destId="{B0BAA06A-084C-45A5-8509-6E71F00D7ADA}" srcOrd="0" destOrd="3" presId="urn:microsoft.com/office/officeart/2005/8/layout/vProcess5"/>
    <dgm:cxn modelId="{4AD1F97B-F13D-40A7-B2AE-BABCD7AC5E97}" type="presOf" srcId="{76784FD7-112D-4D11-B1B6-0678E1EA8CF5}" destId="{8055231B-CFD5-4665-88CC-51442665B3A3}" srcOrd="1" destOrd="2" presId="urn:microsoft.com/office/officeart/2005/8/layout/vProcess5"/>
    <dgm:cxn modelId="{94E5E731-E908-4DA9-A78A-53773E950113}" type="presOf" srcId="{0C632ADD-DD37-4A27-9AAC-EA883C09A552}" destId="{E0D7CACE-812A-4DEA-9F8A-7BD9ED7222B6}" srcOrd="0" destOrd="1" presId="urn:microsoft.com/office/officeart/2005/8/layout/vProcess5"/>
    <dgm:cxn modelId="{AAFC561A-CDEB-4A3C-AA3C-169F65641E5D}" srcId="{1753ACF2-AC88-4C27-AE1F-F83FCF9C1A50}" destId="{609A862F-25C3-4EF6-9935-E69C1177C6ED}" srcOrd="0" destOrd="0" parTransId="{55BAB7DF-8B9E-45CB-A15B-53515DA778DD}" sibTransId="{75EAC38A-9F3F-4BBE-8CC9-9F4D1D559270}"/>
    <dgm:cxn modelId="{2160F674-F97E-41DB-BFCF-95B22F5AD338}" srcId="{0085D019-82F1-443E-9E61-3692F4FD68FC}" destId="{1753ACF2-AC88-4C27-AE1F-F83FCF9C1A50}" srcOrd="1" destOrd="0" parTransId="{78E709F6-2BB6-4B62-AA25-E9D7AEEA964B}" sibTransId="{F26A1511-4D4F-43A4-8D80-2FCF22ECE7F3}"/>
    <dgm:cxn modelId="{5C9E4562-4825-4379-8061-A693F2DF4F8D}" type="presOf" srcId="{1753ACF2-AC88-4C27-AE1F-F83FCF9C1A50}" destId="{EBFE180C-0011-4D52-8BA3-30958CC7C40F}" srcOrd="1" destOrd="0" presId="urn:microsoft.com/office/officeart/2005/8/layout/vProcess5"/>
    <dgm:cxn modelId="{9ADCF268-0577-4768-A8C0-FD5C00EF628C}" type="presOf" srcId="{85292E8A-957E-4461-A60A-A0CB319F6856}" destId="{B3895DE0-F3C9-4B79-B86B-9F272B33FC7C}" srcOrd="0" destOrd="1" presId="urn:microsoft.com/office/officeart/2005/8/layout/vProcess5"/>
    <dgm:cxn modelId="{AE1DF00C-5DFE-4CBF-897B-2AFF04CE258D}" type="presOf" srcId="{5423278D-9301-41DE-8E45-87BAAE1EE6CF}" destId="{73519860-8945-4D0E-A0EF-CBA25FB19AAA}" srcOrd="1" destOrd="1" presId="urn:microsoft.com/office/officeart/2005/8/layout/vProcess5"/>
    <dgm:cxn modelId="{E30D6155-FBE1-4BF3-A3D1-CDD0F5CCC3F9}" srcId="{0085D019-82F1-443E-9E61-3692F4FD68FC}" destId="{9B6FEB99-34D9-44D4-9296-387162E99725}" srcOrd="4" destOrd="0" parTransId="{18777A96-5DA1-4D1A-878C-6B966527D326}" sibTransId="{C9E5E69E-2E17-40A5-8204-D0BFBE4AAE3C}"/>
    <dgm:cxn modelId="{CE77FDC3-AF97-4178-8F21-D20377FF9156}" srcId="{52B5B293-2C00-4A73-A016-E19D47465C01}" destId="{2A7EFA13-851A-46A6-9F42-3E8A18AB79F7}" srcOrd="2" destOrd="0" parTransId="{117EF07A-A79A-4562-8C4E-8E30611E17F7}" sibTransId="{3037E4DD-CD1C-4C27-9E5F-334FF2616417}"/>
    <dgm:cxn modelId="{C759FEF4-D94C-4AE8-B985-630BFB0FF1BC}" type="presOf" srcId="{609A862F-25C3-4EF6-9935-E69C1177C6ED}" destId="{9517D8BD-3A0A-4DF0-9CE6-E77A4325370F}" srcOrd="0" destOrd="1" presId="urn:microsoft.com/office/officeart/2005/8/layout/vProcess5"/>
    <dgm:cxn modelId="{4B1594BB-446B-4659-B26B-FEA8A8410D21}" srcId="{52B5B293-2C00-4A73-A016-E19D47465C01}" destId="{76784FD7-112D-4D11-B1B6-0678E1EA8CF5}" srcOrd="1" destOrd="0" parTransId="{897BA023-EF1F-447B-966F-316C28671B07}" sibTransId="{69ABEFF1-F3B0-4C57-A5A5-EEE04DD57C49}"/>
    <dgm:cxn modelId="{939F2D1A-A974-4584-A01A-1981E3E8093A}" type="presOf" srcId="{2DE088FE-EF6C-406D-9276-2A9EA2C8FE2A}" destId="{73519860-8945-4D0E-A0EF-CBA25FB19AAA}" srcOrd="1" destOrd="0" presId="urn:microsoft.com/office/officeart/2005/8/layout/vProcess5"/>
    <dgm:cxn modelId="{15E96837-E5B5-4434-A7D7-34188E0CFF99}" type="presOf" srcId="{76784FD7-112D-4D11-B1B6-0678E1EA8CF5}" destId="{B0BAA06A-084C-45A5-8509-6E71F00D7ADA}" srcOrd="0" destOrd="2" presId="urn:microsoft.com/office/officeart/2005/8/layout/vProcess5"/>
    <dgm:cxn modelId="{3624775C-D85A-4AB5-B4A3-9AECC4FFC8E7}" type="presOf" srcId="{9B6FEB99-34D9-44D4-9296-387162E99725}" destId="{EFF71F06-229E-4AD0-AAFE-ED3B4C954E37}" srcOrd="1" destOrd="0" presId="urn:microsoft.com/office/officeart/2005/8/layout/vProcess5"/>
    <dgm:cxn modelId="{BC843CC1-4089-4AA1-A0A9-4915A7EA0959}" type="presOf" srcId="{2DE088FE-EF6C-406D-9276-2A9EA2C8FE2A}" destId="{CDBD4AE5-E46A-4B5C-ADC7-9EE1F733C901}" srcOrd="0" destOrd="0" presId="urn:microsoft.com/office/officeart/2005/8/layout/vProcess5"/>
    <dgm:cxn modelId="{2B2F0C39-6041-4A23-A0E8-918FD54C2EBD}" type="presOf" srcId="{A8F9496B-62B5-48C3-BD16-7666CAD3865D}" destId="{04746304-08E8-4ED0-A9E5-026DE389F97C}" srcOrd="0" destOrd="0" presId="urn:microsoft.com/office/officeart/2005/8/layout/vProcess5"/>
    <dgm:cxn modelId="{895FFDA5-AEC6-4BB7-86E3-50D02DBC134B}" type="presOf" srcId="{9B6FEB99-34D9-44D4-9296-387162E99725}" destId="{E0D7CACE-812A-4DEA-9F8A-7BD9ED7222B6}" srcOrd="0" destOrd="0" presId="urn:microsoft.com/office/officeart/2005/8/layout/vProcess5"/>
    <dgm:cxn modelId="{02D72E30-11D8-4BCD-9432-4E3E7977A19D}" type="presOf" srcId="{85292E8A-957E-4461-A60A-A0CB319F6856}" destId="{D395FC46-ED22-4812-9FB4-720BA52C820B}" srcOrd="1" destOrd="1" presId="urn:microsoft.com/office/officeart/2005/8/layout/vProcess5"/>
    <dgm:cxn modelId="{568500B3-E8BB-4326-9ED2-B45104CAB891}" type="presOf" srcId="{2A7EFA13-851A-46A6-9F42-3E8A18AB79F7}" destId="{8055231B-CFD5-4665-88CC-51442665B3A3}" srcOrd="1" destOrd="3" presId="urn:microsoft.com/office/officeart/2005/8/layout/vProcess5"/>
    <dgm:cxn modelId="{2E3E4D5A-E11B-443D-A238-F4367FA14DB1}" srcId="{0085D019-82F1-443E-9E61-3692F4FD68FC}" destId="{BD64DDA0-0DDF-481E-9BCD-5AFEE2355BFD}" srcOrd="3" destOrd="0" parTransId="{25D144A7-7B5F-4805-A3EB-33851E3B6B13}" sibTransId="{A8F9496B-62B5-48C3-BD16-7666CAD3865D}"/>
    <dgm:cxn modelId="{F0895CAF-57C1-411E-AAE7-A3BA77B8DA2C}" type="presOf" srcId="{BD64DDA0-0DDF-481E-9BCD-5AFEE2355BFD}" destId="{B3895DE0-F3C9-4B79-B86B-9F272B33FC7C}" srcOrd="0" destOrd="0" presId="urn:microsoft.com/office/officeart/2005/8/layout/vProcess5"/>
    <dgm:cxn modelId="{9FB9BE4F-1A37-46BD-A287-F1CAB9F3CF94}" srcId="{0085D019-82F1-443E-9E61-3692F4FD68FC}" destId="{2DE088FE-EF6C-406D-9276-2A9EA2C8FE2A}" srcOrd="2" destOrd="0" parTransId="{DC5E04D8-EC1E-4D42-A255-27770811AEF2}" sibTransId="{8EDB26E4-3295-4ECC-87B3-BC4492085CE7}"/>
    <dgm:cxn modelId="{E1FEEE46-1B2C-4881-918E-196F2A5D40BF}" type="presOf" srcId="{F26A1511-4D4F-43A4-8D80-2FCF22ECE7F3}" destId="{21A9C239-3584-4669-BCBB-E7809B087245}" srcOrd="0" destOrd="0" presId="urn:microsoft.com/office/officeart/2005/8/layout/vProcess5"/>
    <dgm:cxn modelId="{5C225FEF-4238-4FCF-BD86-D0FCF209341C}" type="presOf" srcId="{0C632ADD-DD37-4A27-9AAC-EA883C09A552}" destId="{EFF71F06-229E-4AD0-AAFE-ED3B4C954E37}" srcOrd="1" destOrd="1" presId="urn:microsoft.com/office/officeart/2005/8/layout/vProcess5"/>
    <dgm:cxn modelId="{CD3F7160-413C-4A46-945A-F45FCB53BC38}" type="presOf" srcId="{1753ACF2-AC88-4C27-AE1F-F83FCF9C1A50}" destId="{9517D8BD-3A0A-4DF0-9CE6-E77A4325370F}" srcOrd="0" destOrd="0" presId="urn:microsoft.com/office/officeart/2005/8/layout/vProcess5"/>
    <dgm:cxn modelId="{DB7424A2-66BD-49FC-BCD1-5C2C503AA525}" type="presOf" srcId="{BD64DDA0-0DDF-481E-9BCD-5AFEE2355BFD}" destId="{D395FC46-ED22-4812-9FB4-720BA52C820B}" srcOrd="1" destOrd="0" presId="urn:microsoft.com/office/officeart/2005/8/layout/vProcess5"/>
    <dgm:cxn modelId="{5FA8907D-0262-4379-A19C-5E5D16E2AA69}" type="presParOf" srcId="{31FFC188-9ACC-4127-9FC1-609B283A2FC6}" destId="{8E65F749-8563-45BB-9C2F-A606A11E94BC}" srcOrd="0" destOrd="0" presId="urn:microsoft.com/office/officeart/2005/8/layout/vProcess5"/>
    <dgm:cxn modelId="{46BEEC81-F084-49CF-8B91-AC02D5CDEC93}" type="presParOf" srcId="{31FFC188-9ACC-4127-9FC1-609B283A2FC6}" destId="{B0BAA06A-084C-45A5-8509-6E71F00D7ADA}" srcOrd="1" destOrd="0" presId="urn:microsoft.com/office/officeart/2005/8/layout/vProcess5"/>
    <dgm:cxn modelId="{0623CCF0-777B-4472-A1A1-907B8001251D}" type="presParOf" srcId="{31FFC188-9ACC-4127-9FC1-609B283A2FC6}" destId="{9517D8BD-3A0A-4DF0-9CE6-E77A4325370F}" srcOrd="2" destOrd="0" presId="urn:microsoft.com/office/officeart/2005/8/layout/vProcess5"/>
    <dgm:cxn modelId="{18568BD9-5AC0-4F5F-B52D-8A6B55AC0D86}" type="presParOf" srcId="{31FFC188-9ACC-4127-9FC1-609B283A2FC6}" destId="{CDBD4AE5-E46A-4B5C-ADC7-9EE1F733C901}" srcOrd="3" destOrd="0" presId="urn:microsoft.com/office/officeart/2005/8/layout/vProcess5"/>
    <dgm:cxn modelId="{65DA843B-6D0A-4671-B33C-01852863A833}" type="presParOf" srcId="{31FFC188-9ACC-4127-9FC1-609B283A2FC6}" destId="{B3895DE0-F3C9-4B79-B86B-9F272B33FC7C}" srcOrd="4" destOrd="0" presId="urn:microsoft.com/office/officeart/2005/8/layout/vProcess5"/>
    <dgm:cxn modelId="{31B69778-8B41-4D47-8D43-9922E3B7F6B6}" type="presParOf" srcId="{31FFC188-9ACC-4127-9FC1-609B283A2FC6}" destId="{E0D7CACE-812A-4DEA-9F8A-7BD9ED7222B6}" srcOrd="5" destOrd="0" presId="urn:microsoft.com/office/officeart/2005/8/layout/vProcess5"/>
    <dgm:cxn modelId="{847D36DF-6F24-4F8D-AE5D-D424D92EE4E9}" type="presParOf" srcId="{31FFC188-9ACC-4127-9FC1-609B283A2FC6}" destId="{87F93ACD-8BE5-430F-8418-2B3ED95C793E}" srcOrd="6" destOrd="0" presId="urn:microsoft.com/office/officeart/2005/8/layout/vProcess5"/>
    <dgm:cxn modelId="{CB5C737E-8A41-48A8-8EB3-892FACEF998A}" type="presParOf" srcId="{31FFC188-9ACC-4127-9FC1-609B283A2FC6}" destId="{21A9C239-3584-4669-BCBB-E7809B087245}" srcOrd="7" destOrd="0" presId="urn:microsoft.com/office/officeart/2005/8/layout/vProcess5"/>
    <dgm:cxn modelId="{A4C9EA1B-7B2E-4878-8932-CA9E6AD50068}" type="presParOf" srcId="{31FFC188-9ACC-4127-9FC1-609B283A2FC6}" destId="{A41BD9F2-6FDD-4E4E-8E74-5F578D1E6294}" srcOrd="8" destOrd="0" presId="urn:microsoft.com/office/officeart/2005/8/layout/vProcess5"/>
    <dgm:cxn modelId="{2BECB53F-F587-477C-BF88-FFC0FA9AF2B4}" type="presParOf" srcId="{31FFC188-9ACC-4127-9FC1-609B283A2FC6}" destId="{04746304-08E8-4ED0-A9E5-026DE389F97C}" srcOrd="9" destOrd="0" presId="urn:microsoft.com/office/officeart/2005/8/layout/vProcess5"/>
    <dgm:cxn modelId="{C29A10CB-734B-48C0-9F97-8C195341440F}" type="presParOf" srcId="{31FFC188-9ACC-4127-9FC1-609B283A2FC6}" destId="{8055231B-CFD5-4665-88CC-51442665B3A3}" srcOrd="10" destOrd="0" presId="urn:microsoft.com/office/officeart/2005/8/layout/vProcess5"/>
    <dgm:cxn modelId="{43551744-F484-4F5E-828B-E2F452C9006B}" type="presParOf" srcId="{31FFC188-9ACC-4127-9FC1-609B283A2FC6}" destId="{EBFE180C-0011-4D52-8BA3-30958CC7C40F}" srcOrd="11" destOrd="0" presId="urn:microsoft.com/office/officeart/2005/8/layout/vProcess5"/>
    <dgm:cxn modelId="{C754FDB4-663C-4DDB-9A84-915B7F53F625}" type="presParOf" srcId="{31FFC188-9ACC-4127-9FC1-609B283A2FC6}" destId="{73519860-8945-4D0E-A0EF-CBA25FB19AAA}" srcOrd="12" destOrd="0" presId="urn:microsoft.com/office/officeart/2005/8/layout/vProcess5"/>
    <dgm:cxn modelId="{DFBEECD7-74F2-42E9-B256-DE0DC10DCF93}" type="presParOf" srcId="{31FFC188-9ACC-4127-9FC1-609B283A2FC6}" destId="{D395FC46-ED22-4812-9FB4-720BA52C820B}" srcOrd="13" destOrd="0" presId="urn:microsoft.com/office/officeart/2005/8/layout/vProcess5"/>
    <dgm:cxn modelId="{AC7793D6-24A0-49B0-B96F-50DBD261D17F}" type="presParOf" srcId="{31FFC188-9ACC-4127-9FC1-609B283A2FC6}" destId="{EFF71F06-229E-4AD0-AAFE-ED3B4C954E3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1B062A9-CBAB-409B-BEF7-B13124358ED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7FEA2-487B-409D-96E1-71ADF9F29293}">
      <dgm:prSet phldrT="[Text]"/>
      <dgm:spPr/>
      <dgm:t>
        <a:bodyPr/>
        <a:lstStyle/>
        <a:p>
          <a:r>
            <a:rPr lang="en-US" dirty="0" smtClean="0"/>
            <a:t>Department</a:t>
          </a:r>
          <a:endParaRPr lang="en-US" dirty="0"/>
        </a:p>
      </dgm:t>
    </dgm:pt>
    <dgm:pt modelId="{94F9980E-1AC2-4645-8C67-7FA4FFFC1A14}" type="parTrans" cxnId="{A08DF447-74FE-4C64-AE7C-A9572E6AA0A6}">
      <dgm:prSet/>
      <dgm:spPr/>
      <dgm:t>
        <a:bodyPr/>
        <a:lstStyle/>
        <a:p>
          <a:endParaRPr lang="en-US"/>
        </a:p>
      </dgm:t>
    </dgm:pt>
    <dgm:pt modelId="{C97348BD-EB54-4F53-9F5C-5C46F97D0DA4}" type="sibTrans" cxnId="{A08DF447-74FE-4C64-AE7C-A9572E6AA0A6}">
      <dgm:prSet/>
      <dgm:spPr/>
      <dgm:t>
        <a:bodyPr/>
        <a:lstStyle/>
        <a:p>
          <a:endParaRPr lang="en-US"/>
        </a:p>
      </dgm:t>
    </dgm:pt>
    <dgm:pt modelId="{0E50F48B-E9B8-4ACB-BD00-BC8BCC895EBD}">
      <dgm:prSet phldrT="[Text]"/>
      <dgm:spPr/>
      <dgm:t>
        <a:bodyPr/>
        <a:lstStyle/>
        <a:p>
          <a:r>
            <a:rPr lang="en-US" dirty="0" smtClean="0"/>
            <a:t>Determine department’s ability to sponsor employee’s permanent residency</a:t>
          </a:r>
          <a:endParaRPr lang="en-US" dirty="0"/>
        </a:p>
      </dgm:t>
    </dgm:pt>
    <dgm:pt modelId="{D1D5503B-7423-474B-8155-373CFF9F8506}" type="parTrans" cxnId="{09750D15-E0A9-4F32-BC56-5DCDDE3AC639}">
      <dgm:prSet/>
      <dgm:spPr/>
      <dgm:t>
        <a:bodyPr/>
        <a:lstStyle/>
        <a:p>
          <a:endParaRPr lang="en-US"/>
        </a:p>
      </dgm:t>
    </dgm:pt>
    <dgm:pt modelId="{056FA6F7-FA0D-4E75-9CBD-6C4AFAB0C684}" type="sibTrans" cxnId="{09750D15-E0A9-4F32-BC56-5DCDDE3AC639}">
      <dgm:prSet/>
      <dgm:spPr/>
      <dgm:t>
        <a:bodyPr/>
        <a:lstStyle/>
        <a:p>
          <a:endParaRPr lang="en-US"/>
        </a:p>
      </dgm:t>
    </dgm:pt>
    <dgm:pt modelId="{2938CF37-74D2-4CFA-8365-81B395B39405}">
      <dgm:prSet phldrT="[Text]"/>
      <dgm:spPr/>
      <dgm:t>
        <a:bodyPr/>
        <a:lstStyle/>
        <a:p>
          <a:r>
            <a:rPr lang="en-US" dirty="0" smtClean="0"/>
            <a:t>Submit forms in iStart and supporting documents</a:t>
          </a:r>
          <a:endParaRPr lang="en-US" dirty="0"/>
        </a:p>
      </dgm:t>
    </dgm:pt>
    <dgm:pt modelId="{8DCA2A8F-E606-4BA9-ACFE-405A1A46EECD}" type="parTrans" cxnId="{51999E8F-ABAB-4AEA-8B96-8F7B95C650F2}">
      <dgm:prSet/>
      <dgm:spPr/>
      <dgm:t>
        <a:bodyPr/>
        <a:lstStyle/>
        <a:p>
          <a:endParaRPr lang="en-US"/>
        </a:p>
      </dgm:t>
    </dgm:pt>
    <dgm:pt modelId="{8317024B-12C9-4A42-93A8-34EC4984E62A}" type="sibTrans" cxnId="{51999E8F-ABAB-4AEA-8B96-8F7B95C650F2}">
      <dgm:prSet/>
      <dgm:spPr/>
      <dgm:t>
        <a:bodyPr/>
        <a:lstStyle/>
        <a:p>
          <a:endParaRPr lang="en-US"/>
        </a:p>
      </dgm:t>
    </dgm:pt>
    <dgm:pt modelId="{2A8F5277-13F5-4BAD-8289-C8180F383722}">
      <dgm:prSet phldrT="[Text]"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8040C3CF-BAFC-4542-9F43-257EB03567C7}" type="parTrans" cxnId="{1A95A0D9-69ED-41D3-B96C-912C0DCCA902}">
      <dgm:prSet/>
      <dgm:spPr/>
      <dgm:t>
        <a:bodyPr/>
        <a:lstStyle/>
        <a:p>
          <a:endParaRPr lang="en-US"/>
        </a:p>
      </dgm:t>
    </dgm:pt>
    <dgm:pt modelId="{090990B5-2C25-4CFB-A487-D54BE4969955}" type="sibTrans" cxnId="{1A95A0D9-69ED-41D3-B96C-912C0DCCA902}">
      <dgm:prSet/>
      <dgm:spPr/>
      <dgm:t>
        <a:bodyPr/>
        <a:lstStyle/>
        <a:p>
          <a:endParaRPr lang="en-US"/>
        </a:p>
      </dgm:t>
    </dgm:pt>
    <dgm:pt modelId="{AAE5DB6B-2A7D-42A7-A55D-B269312E6ED3}">
      <dgm:prSet phldrT="[Text]"/>
      <dgm:spPr/>
      <dgm:t>
        <a:bodyPr/>
        <a:lstStyle/>
        <a:p>
          <a:r>
            <a:rPr lang="en-US" dirty="0" smtClean="0"/>
            <a:t>Review forms</a:t>
          </a:r>
          <a:endParaRPr lang="en-US" dirty="0"/>
        </a:p>
      </dgm:t>
    </dgm:pt>
    <dgm:pt modelId="{48F3B19F-1F7F-4723-ADFF-5F6BA5802F62}" type="parTrans" cxnId="{30223C05-72D3-4EB1-9409-D2DE5C648F71}">
      <dgm:prSet/>
      <dgm:spPr/>
      <dgm:t>
        <a:bodyPr/>
        <a:lstStyle/>
        <a:p>
          <a:endParaRPr lang="en-US"/>
        </a:p>
      </dgm:t>
    </dgm:pt>
    <dgm:pt modelId="{A913755D-E95A-469C-ADB5-98425E2D435D}" type="sibTrans" cxnId="{30223C05-72D3-4EB1-9409-D2DE5C648F71}">
      <dgm:prSet/>
      <dgm:spPr/>
      <dgm:t>
        <a:bodyPr/>
        <a:lstStyle/>
        <a:p>
          <a:endParaRPr lang="en-US"/>
        </a:p>
      </dgm:t>
    </dgm:pt>
    <dgm:pt modelId="{47E59E3B-6C30-4E1E-A378-4E2211700011}">
      <dgm:prSet phldrT="[Text]"/>
      <dgm:spPr/>
      <dgm:t>
        <a:bodyPr/>
        <a:lstStyle/>
        <a:p>
          <a:r>
            <a:rPr lang="en-US" dirty="0" smtClean="0"/>
            <a:t>Determine eligibility for EB-2 petition</a:t>
          </a:r>
          <a:endParaRPr lang="en-US" dirty="0"/>
        </a:p>
      </dgm:t>
    </dgm:pt>
    <dgm:pt modelId="{F8B1C099-D690-45A6-88B6-C91AE94FA150}" type="parTrans" cxnId="{C4B264F1-E634-4103-AF1E-89B3EE1C6C0C}">
      <dgm:prSet/>
      <dgm:spPr/>
      <dgm:t>
        <a:bodyPr/>
        <a:lstStyle/>
        <a:p>
          <a:endParaRPr lang="en-US"/>
        </a:p>
      </dgm:t>
    </dgm:pt>
    <dgm:pt modelId="{19EF93C9-1455-4C25-99A8-DD3277E42445}" type="sibTrans" cxnId="{C4B264F1-E634-4103-AF1E-89B3EE1C6C0C}">
      <dgm:prSet/>
      <dgm:spPr/>
      <dgm:t>
        <a:bodyPr/>
        <a:lstStyle/>
        <a:p>
          <a:endParaRPr lang="en-US"/>
        </a:p>
      </dgm:t>
    </dgm:pt>
    <dgm:pt modelId="{DA2AB03E-5CFF-4406-969F-D7CEC1867B9E}">
      <dgm:prSet phldrT="[Text]"/>
      <dgm:spPr/>
      <dgm:t>
        <a:bodyPr/>
        <a:lstStyle/>
        <a:p>
          <a:r>
            <a:rPr lang="en-US" dirty="0" smtClean="0"/>
            <a:t>Request permission to file immigrant petition from Provost</a:t>
          </a:r>
          <a:endParaRPr lang="en-US" dirty="0"/>
        </a:p>
      </dgm:t>
    </dgm:pt>
    <dgm:pt modelId="{BCD90CFA-BF3B-4A16-9E9E-C0B42D80C013}" type="parTrans" cxnId="{7B50478E-E16A-41E3-98D4-E6EE8631B301}">
      <dgm:prSet/>
      <dgm:spPr/>
      <dgm:t>
        <a:bodyPr/>
        <a:lstStyle/>
        <a:p>
          <a:endParaRPr lang="en-US"/>
        </a:p>
      </dgm:t>
    </dgm:pt>
    <dgm:pt modelId="{10FE38E5-4DD7-4C2C-815B-3B73143ADD35}" type="sibTrans" cxnId="{7B50478E-E16A-41E3-98D4-E6EE8631B301}">
      <dgm:prSet/>
      <dgm:spPr/>
      <dgm:t>
        <a:bodyPr/>
        <a:lstStyle/>
        <a:p>
          <a:endParaRPr lang="en-US"/>
        </a:p>
      </dgm:t>
    </dgm:pt>
    <dgm:pt modelId="{0A51BD9C-2A96-42B8-8814-2048FEB6544C}">
      <dgm:prSet phldrT="[Text]"/>
      <dgm:spPr/>
      <dgm:t>
        <a:bodyPr/>
        <a:lstStyle/>
        <a:p>
          <a:r>
            <a:rPr lang="en-US" dirty="0" smtClean="0"/>
            <a:t>Submit ETA Form 9089 </a:t>
          </a:r>
          <a:endParaRPr lang="en-US" dirty="0"/>
        </a:p>
      </dgm:t>
    </dgm:pt>
    <dgm:pt modelId="{ADDA817C-AEEA-4DBC-8F83-DB80AB465B5D}" type="parTrans" cxnId="{160D45CF-4A36-4C3E-9552-BB94007F547D}">
      <dgm:prSet/>
      <dgm:spPr/>
      <dgm:t>
        <a:bodyPr/>
        <a:lstStyle/>
        <a:p>
          <a:endParaRPr lang="en-US"/>
        </a:p>
      </dgm:t>
    </dgm:pt>
    <dgm:pt modelId="{CA7C7BEC-FE44-4ADB-B0B1-FEE54B0AC2E6}" type="sibTrans" cxnId="{160D45CF-4A36-4C3E-9552-BB94007F547D}">
      <dgm:prSet/>
      <dgm:spPr/>
      <dgm:t>
        <a:bodyPr/>
        <a:lstStyle/>
        <a:p>
          <a:endParaRPr lang="en-US"/>
        </a:p>
      </dgm:t>
    </dgm:pt>
    <dgm:pt modelId="{B47F94DB-35DB-4DBD-8F02-F3BB7B7DD35F}">
      <dgm:prSet phldrT="[Text]"/>
      <dgm:spPr/>
      <dgm:t>
        <a:bodyPr/>
        <a:lstStyle/>
        <a:p>
          <a:r>
            <a:rPr lang="en-US" dirty="0" smtClean="0"/>
            <a:t>I-140</a:t>
          </a:r>
          <a:endParaRPr lang="en-US" dirty="0"/>
        </a:p>
      </dgm:t>
    </dgm:pt>
    <dgm:pt modelId="{2B2F6D39-7386-402A-B470-6FE58C46C763}" type="parTrans" cxnId="{E9D818E6-AF61-4153-8ABC-52078573582C}">
      <dgm:prSet/>
      <dgm:spPr/>
      <dgm:t>
        <a:bodyPr/>
        <a:lstStyle/>
        <a:p>
          <a:endParaRPr lang="en-US"/>
        </a:p>
      </dgm:t>
    </dgm:pt>
    <dgm:pt modelId="{EB446883-5805-46CF-96E5-9B10447275FD}" type="sibTrans" cxnId="{E9D818E6-AF61-4153-8ABC-52078573582C}">
      <dgm:prSet/>
      <dgm:spPr/>
      <dgm:t>
        <a:bodyPr/>
        <a:lstStyle/>
        <a:p>
          <a:endParaRPr lang="en-US"/>
        </a:p>
      </dgm:t>
    </dgm:pt>
    <dgm:pt modelId="{2A69A071-A7CB-4225-B086-FBE6B31EA95B}">
      <dgm:prSet phldrT="[Text]"/>
      <dgm:spPr/>
      <dgm:t>
        <a:bodyPr/>
        <a:lstStyle/>
        <a:p>
          <a:r>
            <a:rPr lang="en-US" dirty="0" smtClean="0"/>
            <a:t>Standard processing – 4 months</a:t>
          </a:r>
          <a:endParaRPr lang="en-US" dirty="0"/>
        </a:p>
      </dgm:t>
    </dgm:pt>
    <dgm:pt modelId="{6EAC4FE6-45CD-49DF-BA33-080736FE4D2D}" type="parTrans" cxnId="{911688DF-9E02-4D6D-B07D-501C282FBFF2}">
      <dgm:prSet/>
      <dgm:spPr/>
      <dgm:t>
        <a:bodyPr/>
        <a:lstStyle/>
        <a:p>
          <a:endParaRPr lang="en-US"/>
        </a:p>
      </dgm:t>
    </dgm:pt>
    <dgm:pt modelId="{1D3808F2-C320-4DD6-870D-B6E6426FE815}" type="sibTrans" cxnId="{911688DF-9E02-4D6D-B07D-501C282FBFF2}">
      <dgm:prSet/>
      <dgm:spPr/>
      <dgm:t>
        <a:bodyPr/>
        <a:lstStyle/>
        <a:p>
          <a:endParaRPr lang="en-US"/>
        </a:p>
      </dgm:t>
    </dgm:pt>
    <dgm:pt modelId="{F0135A76-490E-4E7B-A9A3-F6F2EB083B7E}">
      <dgm:prSet phldrT="[Text]"/>
      <dgm:spPr/>
      <dgm:t>
        <a:bodyPr/>
        <a:lstStyle/>
        <a:p>
          <a:r>
            <a:rPr lang="en-US" dirty="0" smtClean="0"/>
            <a:t>Complete forms in iStart</a:t>
          </a:r>
          <a:endParaRPr lang="en-US" dirty="0"/>
        </a:p>
      </dgm:t>
    </dgm:pt>
    <dgm:pt modelId="{2E24BE9B-F7CF-48AD-BD3A-AC0681FA36BC}" type="parTrans" cxnId="{C1111B97-EE76-4B74-B038-7C1CA9A3A726}">
      <dgm:prSet/>
      <dgm:spPr/>
      <dgm:t>
        <a:bodyPr/>
        <a:lstStyle/>
        <a:p>
          <a:endParaRPr lang="en-US"/>
        </a:p>
      </dgm:t>
    </dgm:pt>
    <dgm:pt modelId="{85A6BE22-0EFA-4DC6-904C-BB62A6C32D2B}" type="sibTrans" cxnId="{C1111B97-EE76-4B74-B038-7C1CA9A3A726}">
      <dgm:prSet/>
      <dgm:spPr/>
      <dgm:t>
        <a:bodyPr/>
        <a:lstStyle/>
        <a:p>
          <a:endParaRPr lang="en-US"/>
        </a:p>
      </dgm:t>
    </dgm:pt>
    <dgm:pt modelId="{93D655A8-2B96-4BBE-BB80-95D86F5FD8EB}">
      <dgm:prSet phldrT="[Text]"/>
      <dgm:spPr/>
      <dgm:t>
        <a:bodyPr/>
        <a:lstStyle/>
        <a:p>
          <a:r>
            <a:rPr lang="en-US" dirty="0" smtClean="0"/>
            <a:t>Department</a:t>
          </a:r>
          <a:endParaRPr lang="en-US" dirty="0"/>
        </a:p>
      </dgm:t>
    </dgm:pt>
    <dgm:pt modelId="{E976571D-8C79-44FC-8C8D-05E557B01048}" type="parTrans" cxnId="{68E026F4-E088-4DC8-AF20-94BC601BFD21}">
      <dgm:prSet/>
      <dgm:spPr/>
      <dgm:t>
        <a:bodyPr/>
        <a:lstStyle/>
        <a:p>
          <a:endParaRPr lang="en-US"/>
        </a:p>
      </dgm:t>
    </dgm:pt>
    <dgm:pt modelId="{A9983894-0D39-4CAB-B914-301411282999}" type="sibTrans" cxnId="{68E026F4-E088-4DC8-AF20-94BC601BFD21}">
      <dgm:prSet/>
      <dgm:spPr/>
      <dgm:t>
        <a:bodyPr/>
        <a:lstStyle/>
        <a:p>
          <a:endParaRPr lang="en-US"/>
        </a:p>
      </dgm:t>
    </dgm:pt>
    <dgm:pt modelId="{8464F36B-0C9F-4E08-9D21-957007661879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C0B09DE3-1186-47D4-B2CB-6A314546F3A9}" type="parTrans" cxnId="{C4A09E31-2793-4993-A4D0-0F0100EF8E26}">
      <dgm:prSet/>
      <dgm:spPr/>
      <dgm:t>
        <a:bodyPr/>
        <a:lstStyle/>
        <a:p>
          <a:endParaRPr lang="en-US"/>
        </a:p>
      </dgm:t>
    </dgm:pt>
    <dgm:pt modelId="{9DD678D5-DFA1-4B11-902F-3F903192241F}" type="sibTrans" cxnId="{C4A09E31-2793-4993-A4D0-0F0100EF8E26}">
      <dgm:prSet/>
      <dgm:spPr/>
      <dgm:t>
        <a:bodyPr/>
        <a:lstStyle/>
        <a:p>
          <a:endParaRPr lang="en-US"/>
        </a:p>
      </dgm:t>
    </dgm:pt>
    <dgm:pt modelId="{042D6405-7C4B-4C78-8CE0-13903FEE05A2}">
      <dgm:prSet phldrT="[Text]"/>
      <dgm:spPr/>
      <dgm:t>
        <a:bodyPr/>
        <a:lstStyle/>
        <a:p>
          <a:r>
            <a:rPr lang="en-US" dirty="0" smtClean="0"/>
            <a:t>I-485</a:t>
          </a:r>
          <a:endParaRPr lang="en-US" dirty="0"/>
        </a:p>
      </dgm:t>
    </dgm:pt>
    <dgm:pt modelId="{5435E137-1CC4-4E9C-A6F0-D8B190CACAA2}" type="parTrans" cxnId="{1BB53BBD-D82E-4D31-A20B-3FAC70F0F259}">
      <dgm:prSet/>
      <dgm:spPr/>
      <dgm:t>
        <a:bodyPr/>
        <a:lstStyle/>
        <a:p>
          <a:endParaRPr lang="en-US"/>
        </a:p>
      </dgm:t>
    </dgm:pt>
    <dgm:pt modelId="{7486C44E-19E7-4D97-8A13-10335E64031B}" type="sibTrans" cxnId="{1BB53BBD-D82E-4D31-A20B-3FAC70F0F259}">
      <dgm:prSet/>
      <dgm:spPr/>
      <dgm:t>
        <a:bodyPr/>
        <a:lstStyle/>
        <a:p>
          <a:endParaRPr lang="en-US"/>
        </a:p>
      </dgm:t>
    </dgm:pt>
    <dgm:pt modelId="{479737F9-EE79-47E4-A65A-6951236D35C9}">
      <dgm:prSet phldrT="[Text]"/>
      <dgm:spPr/>
      <dgm:t>
        <a:bodyPr/>
        <a:lstStyle/>
        <a:p>
          <a:r>
            <a:rPr lang="en-US" smtClean="0"/>
            <a:t>Premium </a:t>
          </a:r>
          <a:r>
            <a:rPr lang="en-US" dirty="0" smtClean="0"/>
            <a:t>processing – 15 days</a:t>
          </a:r>
          <a:endParaRPr lang="en-US" dirty="0"/>
        </a:p>
      </dgm:t>
    </dgm:pt>
    <dgm:pt modelId="{0E1CECB6-C359-4351-B750-0DFB744C5C30}" type="parTrans" cxnId="{D14163D3-273F-4B19-91DD-7D1B1697F3C0}">
      <dgm:prSet/>
      <dgm:spPr/>
      <dgm:t>
        <a:bodyPr/>
        <a:lstStyle/>
        <a:p>
          <a:endParaRPr lang="en-US"/>
        </a:p>
      </dgm:t>
    </dgm:pt>
    <dgm:pt modelId="{926ACA02-4B54-4A34-8E85-EC6CDFB84E58}" type="sibTrans" cxnId="{D14163D3-273F-4B19-91DD-7D1B1697F3C0}">
      <dgm:prSet/>
      <dgm:spPr/>
      <dgm:t>
        <a:bodyPr/>
        <a:lstStyle/>
        <a:p>
          <a:endParaRPr lang="en-US"/>
        </a:p>
      </dgm:t>
    </dgm:pt>
    <dgm:pt modelId="{30456206-B521-4E98-89C3-B2E05C81858D}">
      <dgm:prSet phldrT="[Text]"/>
      <dgm:spPr/>
      <dgm:t>
        <a:bodyPr/>
        <a:lstStyle/>
        <a:p>
          <a:r>
            <a:rPr lang="en-US" dirty="0" smtClean="0"/>
            <a:t>6 months </a:t>
          </a:r>
          <a:endParaRPr lang="en-US" dirty="0"/>
        </a:p>
      </dgm:t>
    </dgm:pt>
    <dgm:pt modelId="{B67631C2-DCBB-491A-BDE9-B0E1BE378A88}" type="parTrans" cxnId="{513B21F7-B580-4FAE-BC47-FA0AD4C722F1}">
      <dgm:prSet/>
      <dgm:spPr/>
      <dgm:t>
        <a:bodyPr/>
        <a:lstStyle/>
        <a:p>
          <a:endParaRPr lang="en-US"/>
        </a:p>
      </dgm:t>
    </dgm:pt>
    <dgm:pt modelId="{5AA2769D-5810-4063-BB72-AF330C239995}" type="sibTrans" cxnId="{513B21F7-B580-4FAE-BC47-FA0AD4C722F1}">
      <dgm:prSet/>
      <dgm:spPr/>
      <dgm:t>
        <a:bodyPr/>
        <a:lstStyle/>
        <a:p>
          <a:endParaRPr lang="en-US"/>
        </a:p>
      </dgm:t>
    </dgm:pt>
    <dgm:pt modelId="{04582784-339D-4A5D-AA62-157D46A1B57A}">
      <dgm:prSet phldrT="[Text]"/>
      <dgm:spPr/>
      <dgm:t>
        <a:bodyPr/>
        <a:lstStyle/>
        <a:p>
          <a:r>
            <a:rPr lang="en-US" dirty="0" smtClean="0"/>
            <a:t>Request Prevailing Wage from DOL</a:t>
          </a:r>
          <a:endParaRPr lang="en-US" dirty="0"/>
        </a:p>
      </dgm:t>
    </dgm:pt>
    <dgm:pt modelId="{A2BFECC6-3838-4BA1-98BC-714322C4FB3A}" type="parTrans" cxnId="{EAD4C415-2958-4CA1-B65D-00483606ECF2}">
      <dgm:prSet/>
      <dgm:spPr/>
      <dgm:t>
        <a:bodyPr/>
        <a:lstStyle/>
        <a:p>
          <a:endParaRPr lang="en-US"/>
        </a:p>
      </dgm:t>
    </dgm:pt>
    <dgm:pt modelId="{9C8279A5-8585-41FC-8373-CE3B9F47366F}" type="sibTrans" cxnId="{EAD4C415-2958-4CA1-B65D-00483606ECF2}">
      <dgm:prSet/>
      <dgm:spPr/>
      <dgm:t>
        <a:bodyPr/>
        <a:lstStyle/>
        <a:p>
          <a:endParaRPr lang="en-US"/>
        </a:p>
      </dgm:t>
    </dgm:pt>
    <dgm:pt modelId="{89C63163-A195-4CCC-9E28-D645B3C95F4A}">
      <dgm:prSet phldrT="[Text]"/>
      <dgm:spPr/>
      <dgm:t>
        <a:bodyPr/>
        <a:lstStyle/>
        <a:p>
          <a:r>
            <a:rPr lang="en-US" smtClean="0"/>
            <a:t>Global </a:t>
          </a:r>
          <a:r>
            <a:rPr lang="en-US" dirty="0" smtClean="0"/>
            <a:t>HR</a:t>
          </a:r>
          <a:endParaRPr lang="en-US" dirty="0"/>
        </a:p>
      </dgm:t>
    </dgm:pt>
    <dgm:pt modelId="{727E7278-62A2-4A06-9A63-24A3CE83E286}" type="parTrans" cxnId="{2A5E61AB-6760-42B0-B212-52DD38363154}">
      <dgm:prSet/>
      <dgm:spPr/>
      <dgm:t>
        <a:bodyPr/>
        <a:lstStyle/>
        <a:p>
          <a:endParaRPr lang="en-US"/>
        </a:p>
      </dgm:t>
    </dgm:pt>
    <dgm:pt modelId="{2B2FE778-30E8-495E-B7F4-F8C3FC2323A0}" type="sibTrans" cxnId="{2A5E61AB-6760-42B0-B212-52DD38363154}">
      <dgm:prSet/>
      <dgm:spPr/>
      <dgm:t>
        <a:bodyPr/>
        <a:lstStyle/>
        <a:p>
          <a:endParaRPr lang="en-US"/>
        </a:p>
      </dgm:t>
    </dgm:pt>
    <dgm:pt modelId="{597F3E9F-CBCD-48E2-B8EF-A614545F63A9}">
      <dgm:prSet phldrT="[Text]"/>
      <dgm:spPr/>
      <dgm:t>
        <a:bodyPr/>
        <a:lstStyle/>
        <a:p>
          <a:r>
            <a:rPr lang="en-US" dirty="0" smtClean="0"/>
            <a:t>Post Notice of Filing for 10  business days</a:t>
          </a:r>
          <a:endParaRPr lang="en-US" dirty="0"/>
        </a:p>
      </dgm:t>
    </dgm:pt>
    <dgm:pt modelId="{070E8A2A-4F1B-422C-AFF7-DFA6DAD14AE5}" type="parTrans" cxnId="{6F891C1B-5E36-4DFC-8032-2B929BFC67B0}">
      <dgm:prSet/>
      <dgm:spPr/>
      <dgm:t>
        <a:bodyPr/>
        <a:lstStyle/>
        <a:p>
          <a:endParaRPr lang="en-US"/>
        </a:p>
      </dgm:t>
    </dgm:pt>
    <dgm:pt modelId="{A6230012-29AF-4D1B-8E3E-90179A8F4B0B}" type="sibTrans" cxnId="{6F891C1B-5E36-4DFC-8032-2B929BFC67B0}">
      <dgm:prSet/>
      <dgm:spPr/>
      <dgm:t>
        <a:bodyPr/>
        <a:lstStyle/>
        <a:p>
          <a:endParaRPr lang="en-US"/>
        </a:p>
      </dgm:t>
    </dgm:pt>
    <dgm:pt modelId="{C90327AC-14C6-4A33-A99D-4DE48457605F}">
      <dgm:prSet phldrT="[Text]"/>
      <dgm:spPr/>
      <dgm:t>
        <a:bodyPr/>
        <a:lstStyle/>
        <a:p>
          <a:r>
            <a:rPr lang="en-US" dirty="0" smtClean="0"/>
            <a:t>Offer job to foreign national</a:t>
          </a:r>
          <a:endParaRPr lang="en-US" dirty="0"/>
        </a:p>
      </dgm:t>
    </dgm:pt>
    <dgm:pt modelId="{1ABFC1A9-D29E-408C-A16A-C01850ACC9EF}" type="parTrans" cxnId="{C6099DC4-FBE4-4C0E-BCDB-D8EFAF432B66}">
      <dgm:prSet/>
      <dgm:spPr/>
      <dgm:t>
        <a:bodyPr/>
        <a:lstStyle/>
        <a:p>
          <a:endParaRPr lang="en-US"/>
        </a:p>
      </dgm:t>
    </dgm:pt>
    <dgm:pt modelId="{3166DDC9-5239-4BDC-9328-5FB47A2C788E}" type="sibTrans" cxnId="{C6099DC4-FBE4-4C0E-BCDB-D8EFAF432B66}">
      <dgm:prSet/>
      <dgm:spPr/>
      <dgm:t>
        <a:bodyPr/>
        <a:lstStyle/>
        <a:p>
          <a:endParaRPr lang="en-US"/>
        </a:p>
      </dgm:t>
    </dgm:pt>
    <dgm:pt modelId="{47D30CAF-642C-4262-B708-F2560B9061B0}">
      <dgm:prSet phldrT="[Text]"/>
      <dgm:spPr/>
      <dgm:t>
        <a:bodyPr/>
        <a:lstStyle/>
        <a:p>
          <a:r>
            <a:rPr lang="en-US" dirty="0" smtClean="0"/>
            <a:t>Date of offer begins 18 month clock</a:t>
          </a:r>
          <a:endParaRPr lang="en-US" dirty="0"/>
        </a:p>
      </dgm:t>
    </dgm:pt>
    <dgm:pt modelId="{380E7C01-AF00-4499-AE57-BF01E3DD5110}" type="parTrans" cxnId="{A864C29C-56D2-424B-A87E-1D36D2B0617A}">
      <dgm:prSet/>
      <dgm:spPr/>
      <dgm:t>
        <a:bodyPr/>
        <a:lstStyle/>
        <a:p>
          <a:endParaRPr lang="en-US"/>
        </a:p>
      </dgm:t>
    </dgm:pt>
    <dgm:pt modelId="{BE23C5A9-07E3-4B90-8043-6B242F7C5EB5}" type="sibTrans" cxnId="{A864C29C-56D2-424B-A87E-1D36D2B0617A}">
      <dgm:prSet/>
      <dgm:spPr/>
      <dgm:t>
        <a:bodyPr/>
        <a:lstStyle/>
        <a:p>
          <a:endParaRPr lang="en-US"/>
        </a:p>
      </dgm:t>
    </dgm:pt>
    <dgm:pt modelId="{06876D7A-6CEC-43F0-A0BD-8EF462E02B9F}">
      <dgm:prSet phldrT="[Text]"/>
      <dgm:spPr/>
      <dgm:t>
        <a:bodyPr/>
        <a:lstStyle/>
        <a:p>
          <a:r>
            <a:rPr lang="en-US" dirty="0" smtClean="0"/>
            <a:t>Submit I-140 &amp; I-485  petitions to USCIS</a:t>
          </a:r>
          <a:endParaRPr lang="en-US" dirty="0"/>
        </a:p>
      </dgm:t>
    </dgm:pt>
    <dgm:pt modelId="{368430E0-60A2-4CA6-9B38-32BD20B27857}" type="parTrans" cxnId="{C48C6936-B9B7-4E93-8796-519DA70A67EE}">
      <dgm:prSet/>
      <dgm:spPr/>
      <dgm:t>
        <a:bodyPr/>
        <a:lstStyle/>
        <a:p>
          <a:endParaRPr lang="en-US"/>
        </a:p>
      </dgm:t>
    </dgm:pt>
    <dgm:pt modelId="{845701AE-6B50-48C7-AE96-DF15ABAA669E}" type="sibTrans" cxnId="{C48C6936-B9B7-4E93-8796-519DA70A67EE}">
      <dgm:prSet/>
      <dgm:spPr/>
      <dgm:t>
        <a:bodyPr/>
        <a:lstStyle/>
        <a:p>
          <a:endParaRPr lang="en-US"/>
        </a:p>
      </dgm:t>
    </dgm:pt>
    <dgm:pt modelId="{DD077084-6F13-4861-A47B-8FA752D133D8}">
      <dgm:prSet phldrT="[Text]"/>
      <dgm:spPr/>
      <dgm:t>
        <a:bodyPr/>
        <a:lstStyle/>
        <a:p>
          <a:r>
            <a:rPr lang="en-US" dirty="0" smtClean="0"/>
            <a:t>4 months</a:t>
          </a:r>
          <a:endParaRPr lang="en-US" dirty="0"/>
        </a:p>
      </dgm:t>
    </dgm:pt>
    <dgm:pt modelId="{00AD343A-472E-45B2-A80A-E65FFF879359}" type="parTrans" cxnId="{83FB7808-380E-4816-BC34-C17CCF11C1BA}">
      <dgm:prSet/>
      <dgm:spPr/>
      <dgm:t>
        <a:bodyPr/>
        <a:lstStyle/>
        <a:p>
          <a:endParaRPr lang="en-US"/>
        </a:p>
      </dgm:t>
    </dgm:pt>
    <dgm:pt modelId="{FE772DB1-AB03-4FCA-B705-6B6B5C4F9168}" type="sibTrans" cxnId="{83FB7808-380E-4816-BC34-C17CCF11C1BA}">
      <dgm:prSet/>
      <dgm:spPr/>
      <dgm:t>
        <a:bodyPr/>
        <a:lstStyle/>
        <a:p>
          <a:endParaRPr lang="en-US"/>
        </a:p>
      </dgm:t>
    </dgm:pt>
    <dgm:pt modelId="{78198C2C-B43B-4464-8F59-3F1282471AE9}" type="pres">
      <dgm:prSet presAssocID="{11B062A9-CBAB-409B-BEF7-B13124358E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1BEAD-60E8-4580-B878-B06CE90C4BC1}" type="pres">
      <dgm:prSet presAssocID="{0BA7FEA2-487B-409D-96E1-71ADF9F292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E3C9F-6410-43BA-89FF-ACCAF3AC6458}" type="pres">
      <dgm:prSet presAssocID="{C97348BD-EB54-4F53-9F5C-5C46F97D0DA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7677B3F-DBA3-46F0-A278-A1714DEDDE0A}" type="pres">
      <dgm:prSet presAssocID="{C97348BD-EB54-4F53-9F5C-5C46F97D0DA4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C0815581-577C-4C1F-B322-5BC98066EFAD}" type="pres">
      <dgm:prSet presAssocID="{2A8F5277-13F5-4BAD-8289-C8180F3837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C2246-51D7-4CF8-9623-9BA9EA2D4C1B}" type="pres">
      <dgm:prSet presAssocID="{090990B5-2C25-4CFB-A487-D54BE496995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8012AC3-C7EA-4B19-A4BE-4A6F571D65FF}" type="pres">
      <dgm:prSet presAssocID="{090990B5-2C25-4CFB-A487-D54BE4969955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19F45D0D-CAAA-41D5-8A28-059E9C65AD54}" type="pres">
      <dgm:prSet presAssocID="{8464F36B-0C9F-4E08-9D21-9570076618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CE18-4D02-4C3D-976C-38AB771DE3EF}" type="pres">
      <dgm:prSet presAssocID="{9DD678D5-DFA1-4B11-902F-3F903192241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5CD4B4B-C92A-4E5A-B173-7EA7F24206CC}" type="pres">
      <dgm:prSet presAssocID="{9DD678D5-DFA1-4B11-902F-3F903192241F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A258D3D1-E1F2-456B-AEAA-65996ECC31BE}" type="pres">
      <dgm:prSet presAssocID="{93D655A8-2B96-4BBE-BB80-95D86F5FD8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F08AD-90D8-4DBE-957C-7F645A5B7BF5}" type="pres">
      <dgm:prSet presAssocID="{A9983894-0D39-4CAB-B914-30141128299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28A27C83-4090-4DFB-9FC8-5AD5519D1C9E}" type="pres">
      <dgm:prSet presAssocID="{A9983894-0D39-4CAB-B914-30141128299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3EC38F53-1179-462B-A742-21982B1AF24E}" type="pres">
      <dgm:prSet presAssocID="{89C63163-A195-4CCC-9E28-D645B3C95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98CA5-3425-4335-A906-C2DFA92221EE}" type="presOf" srcId="{9DD678D5-DFA1-4B11-902F-3F903192241F}" destId="{E5CD4B4B-C92A-4E5A-B173-7EA7F24206CC}" srcOrd="1" destOrd="0" presId="urn:microsoft.com/office/officeart/2005/8/layout/bProcess3"/>
    <dgm:cxn modelId="{51999E8F-ABAB-4AEA-8B96-8F7B95C650F2}" srcId="{0BA7FEA2-487B-409D-96E1-71ADF9F29293}" destId="{2938CF37-74D2-4CFA-8365-81B395B39405}" srcOrd="2" destOrd="0" parTransId="{8DCA2A8F-E606-4BA9-ACFE-405A1A46EECD}" sibTransId="{8317024B-12C9-4A42-93A8-34EC4984E62A}"/>
    <dgm:cxn modelId="{AB74F4A6-BD22-4EB5-B49D-9FA5CE9D01D8}" type="presOf" srcId="{DD077084-6F13-4861-A47B-8FA752D133D8}" destId="{3EC38F53-1179-462B-A742-21982B1AF24E}" srcOrd="0" destOrd="2" presId="urn:microsoft.com/office/officeart/2005/8/layout/bProcess3"/>
    <dgm:cxn modelId="{83FB7808-380E-4816-BC34-C17CCF11C1BA}" srcId="{0A51BD9C-2A96-42B8-8814-2048FEB6544C}" destId="{DD077084-6F13-4861-A47B-8FA752D133D8}" srcOrd="0" destOrd="0" parTransId="{00AD343A-472E-45B2-A80A-E65FFF879359}" sibTransId="{FE772DB1-AB03-4FCA-B705-6B6B5C4F9168}"/>
    <dgm:cxn modelId="{40C5735C-935B-460D-A6A5-0943CCEE4153}" type="presOf" srcId="{2A8F5277-13F5-4BAD-8289-C8180F383722}" destId="{C0815581-577C-4C1F-B322-5BC98066EFAD}" srcOrd="0" destOrd="0" presId="urn:microsoft.com/office/officeart/2005/8/layout/bProcess3"/>
    <dgm:cxn modelId="{84CF5DB8-A34B-4792-9F68-640A2DB7C142}" type="presOf" srcId="{47D30CAF-642C-4262-B708-F2560B9061B0}" destId="{D3D1BEAD-60E8-4580-B878-B06CE90C4BC1}" srcOrd="0" destOrd="2" presId="urn:microsoft.com/office/officeart/2005/8/layout/bProcess3"/>
    <dgm:cxn modelId="{CBE9F443-C3CD-41CD-9BDB-D637CD79B288}" type="presOf" srcId="{93D655A8-2B96-4BBE-BB80-95D86F5FD8EB}" destId="{A258D3D1-E1F2-456B-AEAA-65996ECC31BE}" srcOrd="0" destOrd="0" presId="urn:microsoft.com/office/officeart/2005/8/layout/bProcess3"/>
    <dgm:cxn modelId="{BF47A7A3-EF67-4469-AE2B-95F59471F4C0}" type="presOf" srcId="{A9983894-0D39-4CAB-B914-301411282999}" destId="{28A27C83-4090-4DFB-9FC8-5AD5519D1C9E}" srcOrd="1" destOrd="0" presId="urn:microsoft.com/office/officeart/2005/8/layout/bProcess3"/>
    <dgm:cxn modelId="{BCE8EF87-4664-4423-B85B-26BFEAEE5475}" type="presOf" srcId="{0E50F48B-E9B8-4ACB-BD00-BC8BCC895EBD}" destId="{D3D1BEAD-60E8-4580-B878-B06CE90C4BC1}" srcOrd="0" destOrd="3" presId="urn:microsoft.com/office/officeart/2005/8/layout/bProcess3"/>
    <dgm:cxn modelId="{FBEC53B2-3A38-44F3-8958-0912CF5414F8}" type="presOf" srcId="{C97348BD-EB54-4F53-9F5C-5C46F97D0DA4}" destId="{D7677B3F-DBA3-46F0-A278-A1714DEDDE0A}" srcOrd="1" destOrd="0" presId="urn:microsoft.com/office/officeart/2005/8/layout/bProcess3"/>
    <dgm:cxn modelId="{E751C09B-C5E9-474E-932B-01C517BC9701}" type="presOf" srcId="{B47F94DB-35DB-4DBD-8F02-F3BB7B7DD35F}" destId="{3EC38F53-1179-462B-A742-21982B1AF24E}" srcOrd="0" destOrd="4" presId="urn:microsoft.com/office/officeart/2005/8/layout/bProcess3"/>
    <dgm:cxn modelId="{A2E81401-7351-4A09-BFD4-581F9E3F7BDB}" type="presOf" srcId="{0A51BD9C-2A96-42B8-8814-2048FEB6544C}" destId="{3EC38F53-1179-462B-A742-21982B1AF24E}" srcOrd="0" destOrd="1" presId="urn:microsoft.com/office/officeart/2005/8/layout/bProcess3"/>
    <dgm:cxn modelId="{AA7B6C7C-FE35-4B17-9CF0-DE631C618B94}" type="presOf" srcId="{DA2AB03E-5CFF-4406-969F-D7CEC1867B9E}" destId="{C0815581-577C-4C1F-B322-5BC98066EFAD}" srcOrd="0" destOrd="3" presId="urn:microsoft.com/office/officeart/2005/8/layout/bProcess3"/>
    <dgm:cxn modelId="{413AEB73-E813-4C69-8621-238E9036DE39}" type="presOf" srcId="{06876D7A-6CEC-43F0-A0BD-8EF462E02B9F}" destId="{3EC38F53-1179-462B-A742-21982B1AF24E}" srcOrd="0" destOrd="3" presId="urn:microsoft.com/office/officeart/2005/8/layout/bProcess3"/>
    <dgm:cxn modelId="{3359ADE1-D407-488E-B061-43D949053FDA}" type="presOf" srcId="{479737F9-EE79-47E4-A65A-6951236D35C9}" destId="{3EC38F53-1179-462B-A742-21982B1AF24E}" srcOrd="0" destOrd="5" presId="urn:microsoft.com/office/officeart/2005/8/layout/bProcess3"/>
    <dgm:cxn modelId="{513B21F7-B580-4FAE-BC47-FA0AD4C722F1}" srcId="{042D6405-7C4B-4C78-8CE0-13903FEE05A2}" destId="{30456206-B521-4E98-89C3-B2E05C81858D}" srcOrd="0" destOrd="0" parTransId="{B67631C2-DCBB-491A-BDE9-B0E1BE378A88}" sibTransId="{5AA2769D-5810-4063-BB72-AF330C239995}"/>
    <dgm:cxn modelId="{C6099DC4-FBE4-4C0E-BCDB-D8EFAF432B66}" srcId="{0BA7FEA2-487B-409D-96E1-71ADF9F29293}" destId="{C90327AC-14C6-4A33-A99D-4DE48457605F}" srcOrd="0" destOrd="0" parTransId="{1ABFC1A9-D29E-408C-A16A-C01850ACC9EF}" sibTransId="{3166DDC9-5239-4BDC-9328-5FB47A2C788E}"/>
    <dgm:cxn modelId="{96992047-E8FA-470C-983A-8D9019B881BF}" type="presOf" srcId="{F0135A76-490E-4E7B-A9A3-F6F2EB083B7E}" destId="{19F45D0D-CAAA-41D5-8A28-059E9C65AD54}" srcOrd="0" destOrd="1" presId="urn:microsoft.com/office/officeart/2005/8/layout/bProcess3"/>
    <dgm:cxn modelId="{949093B8-3E4B-4685-8690-9A660DFB924F}" type="presOf" srcId="{C90327AC-14C6-4A33-A99D-4DE48457605F}" destId="{D3D1BEAD-60E8-4580-B878-B06CE90C4BC1}" srcOrd="0" destOrd="1" presId="urn:microsoft.com/office/officeart/2005/8/layout/bProcess3"/>
    <dgm:cxn modelId="{A864C29C-56D2-424B-A87E-1D36D2B0617A}" srcId="{C90327AC-14C6-4A33-A99D-4DE48457605F}" destId="{47D30CAF-642C-4262-B708-F2560B9061B0}" srcOrd="0" destOrd="0" parTransId="{380E7C01-AF00-4499-AE57-BF01E3DD5110}" sibTransId="{BE23C5A9-07E3-4B90-8043-6B242F7C5EB5}"/>
    <dgm:cxn modelId="{D97CD659-6C73-41DE-BA2B-95A71FA3993D}" type="presOf" srcId="{2938CF37-74D2-4CFA-8365-81B395B39405}" destId="{D3D1BEAD-60E8-4580-B878-B06CE90C4BC1}" srcOrd="0" destOrd="4" presId="urn:microsoft.com/office/officeart/2005/8/layout/bProcess3"/>
    <dgm:cxn modelId="{1F157D8C-7FB4-4DAA-8D97-E116F53C31AC}" type="presOf" srcId="{30456206-B521-4E98-89C3-B2E05C81858D}" destId="{3EC38F53-1179-462B-A742-21982B1AF24E}" srcOrd="0" destOrd="8" presId="urn:microsoft.com/office/officeart/2005/8/layout/bProcess3"/>
    <dgm:cxn modelId="{14C4839A-3FEE-4EDA-9F6D-6D053110462D}" type="presOf" srcId="{47E59E3B-6C30-4E1E-A378-4E2211700011}" destId="{C0815581-577C-4C1F-B322-5BC98066EFAD}" srcOrd="0" destOrd="2" presId="urn:microsoft.com/office/officeart/2005/8/layout/bProcess3"/>
    <dgm:cxn modelId="{75D8787C-D04D-4B68-87E3-D6188B1175D6}" type="presOf" srcId="{8464F36B-0C9F-4E08-9D21-957007661879}" destId="{19F45D0D-CAAA-41D5-8A28-059E9C65AD54}" srcOrd="0" destOrd="0" presId="urn:microsoft.com/office/officeart/2005/8/layout/bProcess3"/>
    <dgm:cxn modelId="{E9D818E6-AF61-4153-8ABC-52078573582C}" srcId="{06876D7A-6CEC-43F0-A0BD-8EF462E02B9F}" destId="{B47F94DB-35DB-4DBD-8F02-F3BB7B7DD35F}" srcOrd="0" destOrd="0" parTransId="{2B2F6D39-7386-402A-B470-6FE58C46C763}" sibTransId="{EB446883-5805-46CF-96E5-9B10447275FD}"/>
    <dgm:cxn modelId="{C48C6936-B9B7-4E93-8796-519DA70A67EE}" srcId="{89C63163-A195-4CCC-9E28-D645B3C95F4A}" destId="{06876D7A-6CEC-43F0-A0BD-8EF462E02B9F}" srcOrd="1" destOrd="0" parTransId="{368430E0-60A2-4CA6-9B38-32BD20B27857}" sibTransId="{845701AE-6B50-48C7-AE96-DF15ABAA669E}"/>
    <dgm:cxn modelId="{D14163D3-273F-4B19-91DD-7D1B1697F3C0}" srcId="{B47F94DB-35DB-4DBD-8F02-F3BB7B7DD35F}" destId="{479737F9-EE79-47E4-A65A-6951236D35C9}" srcOrd="0" destOrd="0" parTransId="{0E1CECB6-C359-4351-B750-0DFB744C5C30}" sibTransId="{926ACA02-4B54-4A34-8E85-EC6CDFB84E58}"/>
    <dgm:cxn modelId="{EAD4C415-2958-4CA1-B65D-00483606ECF2}" srcId="{2A8F5277-13F5-4BAD-8289-C8180F383722}" destId="{04582784-339D-4A5D-AA62-157D46A1B57A}" srcOrd="3" destOrd="0" parTransId="{A2BFECC6-3838-4BA1-98BC-714322C4FB3A}" sibTransId="{9C8279A5-8585-41FC-8373-CE3B9F47366F}"/>
    <dgm:cxn modelId="{160D45CF-4A36-4C3E-9552-BB94007F547D}" srcId="{89C63163-A195-4CCC-9E28-D645B3C95F4A}" destId="{0A51BD9C-2A96-42B8-8814-2048FEB6544C}" srcOrd="0" destOrd="0" parTransId="{ADDA817C-AEEA-4DBC-8F83-DB80AB465B5D}" sibTransId="{CA7C7BEC-FE44-4ADB-B0B1-FEE54B0AC2E6}"/>
    <dgm:cxn modelId="{0BFC32BF-1084-43A8-9CF9-1424934A74BA}" type="presOf" srcId="{89C63163-A195-4CCC-9E28-D645B3C95F4A}" destId="{3EC38F53-1179-462B-A742-21982B1AF24E}" srcOrd="0" destOrd="0" presId="urn:microsoft.com/office/officeart/2005/8/layout/bProcess3"/>
    <dgm:cxn modelId="{98E56F08-E7F5-4506-8E49-3C703EBD62AB}" type="presOf" srcId="{9DD678D5-DFA1-4B11-902F-3F903192241F}" destId="{93F1CE18-4D02-4C3D-976C-38AB771DE3EF}" srcOrd="0" destOrd="0" presId="urn:microsoft.com/office/officeart/2005/8/layout/bProcess3"/>
    <dgm:cxn modelId="{D9D938BF-2865-4D34-8112-967431517239}" type="presOf" srcId="{2A69A071-A7CB-4225-B086-FBE6B31EA95B}" destId="{3EC38F53-1179-462B-A742-21982B1AF24E}" srcOrd="0" destOrd="6" presId="urn:microsoft.com/office/officeart/2005/8/layout/bProcess3"/>
    <dgm:cxn modelId="{6F891C1B-5E36-4DFC-8032-2B929BFC67B0}" srcId="{93D655A8-2B96-4BBE-BB80-95D86F5FD8EB}" destId="{597F3E9F-CBCD-48E2-B8EF-A614545F63A9}" srcOrd="0" destOrd="0" parTransId="{070E8A2A-4F1B-422C-AFF7-DFA6DAD14AE5}" sibTransId="{A6230012-29AF-4D1B-8E3E-90179A8F4B0B}"/>
    <dgm:cxn modelId="{ABAD4355-C957-43CC-88DA-9A6B7F26949A}" type="presOf" srcId="{04582784-339D-4A5D-AA62-157D46A1B57A}" destId="{C0815581-577C-4C1F-B322-5BC98066EFAD}" srcOrd="0" destOrd="4" presId="urn:microsoft.com/office/officeart/2005/8/layout/bProcess3"/>
    <dgm:cxn modelId="{12F0B102-F225-416E-96E7-A73A0CF8C782}" type="presOf" srcId="{597F3E9F-CBCD-48E2-B8EF-A614545F63A9}" destId="{A258D3D1-E1F2-456B-AEAA-65996ECC31BE}" srcOrd="0" destOrd="1" presId="urn:microsoft.com/office/officeart/2005/8/layout/bProcess3"/>
    <dgm:cxn modelId="{473E3F33-2F18-4394-8C73-D87D9A6711B1}" type="presOf" srcId="{0BA7FEA2-487B-409D-96E1-71ADF9F29293}" destId="{D3D1BEAD-60E8-4580-B878-B06CE90C4BC1}" srcOrd="0" destOrd="0" presId="urn:microsoft.com/office/officeart/2005/8/layout/bProcess3"/>
    <dgm:cxn modelId="{D24F5244-4801-4A21-83FD-283BCD5D60B4}" type="presOf" srcId="{042D6405-7C4B-4C78-8CE0-13903FEE05A2}" destId="{3EC38F53-1179-462B-A742-21982B1AF24E}" srcOrd="0" destOrd="7" presId="urn:microsoft.com/office/officeart/2005/8/layout/bProcess3"/>
    <dgm:cxn modelId="{C4B264F1-E634-4103-AF1E-89B3EE1C6C0C}" srcId="{2A8F5277-13F5-4BAD-8289-C8180F383722}" destId="{47E59E3B-6C30-4E1E-A378-4E2211700011}" srcOrd="1" destOrd="0" parTransId="{F8B1C099-D690-45A6-88B6-C91AE94FA150}" sibTransId="{19EF93C9-1455-4C25-99A8-DD3277E42445}"/>
    <dgm:cxn modelId="{2A5E61AB-6760-42B0-B212-52DD38363154}" srcId="{11B062A9-CBAB-409B-BEF7-B13124358ED5}" destId="{89C63163-A195-4CCC-9E28-D645B3C95F4A}" srcOrd="4" destOrd="0" parTransId="{727E7278-62A2-4A06-9A63-24A3CE83E286}" sibTransId="{2B2FE778-30E8-495E-B7F4-F8C3FC2323A0}"/>
    <dgm:cxn modelId="{52D06368-88EF-4408-BCF7-B729E09A9DA8}" type="presOf" srcId="{C97348BD-EB54-4F53-9F5C-5C46F97D0DA4}" destId="{257E3C9F-6410-43BA-89FF-ACCAF3AC6458}" srcOrd="0" destOrd="0" presId="urn:microsoft.com/office/officeart/2005/8/layout/bProcess3"/>
    <dgm:cxn modelId="{C1111B97-EE76-4B74-B038-7C1CA9A3A726}" srcId="{8464F36B-0C9F-4E08-9D21-957007661879}" destId="{F0135A76-490E-4E7B-A9A3-F6F2EB083B7E}" srcOrd="0" destOrd="0" parTransId="{2E24BE9B-F7CF-48AD-BD3A-AC0681FA36BC}" sibTransId="{85A6BE22-0EFA-4DC6-904C-BB62A6C32D2B}"/>
    <dgm:cxn modelId="{7B50478E-E16A-41E3-98D4-E6EE8631B301}" srcId="{2A8F5277-13F5-4BAD-8289-C8180F383722}" destId="{DA2AB03E-5CFF-4406-969F-D7CEC1867B9E}" srcOrd="2" destOrd="0" parTransId="{BCD90CFA-BF3B-4A16-9E9E-C0B42D80C013}" sibTransId="{10FE38E5-4DD7-4C2C-815B-3B73143ADD35}"/>
    <dgm:cxn modelId="{84FBB528-9C4B-4ECD-8572-B7DDF6B6D9E8}" type="presOf" srcId="{AAE5DB6B-2A7D-42A7-A55D-B269312E6ED3}" destId="{C0815581-577C-4C1F-B322-5BC98066EFAD}" srcOrd="0" destOrd="1" presId="urn:microsoft.com/office/officeart/2005/8/layout/bProcess3"/>
    <dgm:cxn modelId="{2AC76A0B-2A72-4CB4-888C-79BF2A5D4F7A}" type="presOf" srcId="{11B062A9-CBAB-409B-BEF7-B13124358ED5}" destId="{78198C2C-B43B-4464-8F59-3F1282471AE9}" srcOrd="0" destOrd="0" presId="urn:microsoft.com/office/officeart/2005/8/layout/bProcess3"/>
    <dgm:cxn modelId="{A08DF447-74FE-4C64-AE7C-A9572E6AA0A6}" srcId="{11B062A9-CBAB-409B-BEF7-B13124358ED5}" destId="{0BA7FEA2-487B-409D-96E1-71ADF9F29293}" srcOrd="0" destOrd="0" parTransId="{94F9980E-1AC2-4645-8C67-7FA4FFFC1A14}" sibTransId="{C97348BD-EB54-4F53-9F5C-5C46F97D0DA4}"/>
    <dgm:cxn modelId="{911688DF-9E02-4D6D-B07D-501C282FBFF2}" srcId="{B47F94DB-35DB-4DBD-8F02-F3BB7B7DD35F}" destId="{2A69A071-A7CB-4225-B086-FBE6B31EA95B}" srcOrd="1" destOrd="0" parTransId="{6EAC4FE6-45CD-49DF-BA33-080736FE4D2D}" sibTransId="{1D3808F2-C320-4DD6-870D-B6E6426FE815}"/>
    <dgm:cxn modelId="{68E026F4-E088-4DC8-AF20-94BC601BFD21}" srcId="{11B062A9-CBAB-409B-BEF7-B13124358ED5}" destId="{93D655A8-2B96-4BBE-BB80-95D86F5FD8EB}" srcOrd="3" destOrd="0" parTransId="{E976571D-8C79-44FC-8C8D-05E557B01048}" sibTransId="{A9983894-0D39-4CAB-B914-301411282999}"/>
    <dgm:cxn modelId="{C4A09E31-2793-4993-A4D0-0F0100EF8E26}" srcId="{11B062A9-CBAB-409B-BEF7-B13124358ED5}" destId="{8464F36B-0C9F-4E08-9D21-957007661879}" srcOrd="2" destOrd="0" parTransId="{C0B09DE3-1186-47D4-B2CB-6A314546F3A9}" sibTransId="{9DD678D5-DFA1-4B11-902F-3F903192241F}"/>
    <dgm:cxn modelId="{30223C05-72D3-4EB1-9409-D2DE5C648F71}" srcId="{2A8F5277-13F5-4BAD-8289-C8180F383722}" destId="{AAE5DB6B-2A7D-42A7-A55D-B269312E6ED3}" srcOrd="0" destOrd="0" parTransId="{48F3B19F-1F7F-4723-ADFF-5F6BA5802F62}" sibTransId="{A913755D-E95A-469C-ADB5-98425E2D435D}"/>
    <dgm:cxn modelId="{09750D15-E0A9-4F32-BC56-5DCDDE3AC639}" srcId="{0BA7FEA2-487B-409D-96E1-71ADF9F29293}" destId="{0E50F48B-E9B8-4ACB-BD00-BC8BCC895EBD}" srcOrd="1" destOrd="0" parTransId="{D1D5503B-7423-474B-8155-373CFF9F8506}" sibTransId="{056FA6F7-FA0D-4E75-9CBD-6C4AFAB0C684}"/>
    <dgm:cxn modelId="{8999751E-524E-4F5F-A145-9CBF93BE4B62}" type="presOf" srcId="{090990B5-2C25-4CFB-A487-D54BE4969955}" destId="{48012AC3-C7EA-4B19-A4BE-4A6F571D65FF}" srcOrd="1" destOrd="0" presId="urn:microsoft.com/office/officeart/2005/8/layout/bProcess3"/>
    <dgm:cxn modelId="{1A95A0D9-69ED-41D3-B96C-912C0DCCA902}" srcId="{11B062A9-CBAB-409B-BEF7-B13124358ED5}" destId="{2A8F5277-13F5-4BAD-8289-C8180F383722}" srcOrd="1" destOrd="0" parTransId="{8040C3CF-BAFC-4542-9F43-257EB03567C7}" sibTransId="{090990B5-2C25-4CFB-A487-D54BE4969955}"/>
    <dgm:cxn modelId="{F3CD1D6C-21E1-4E6E-9E21-A3F26DC38A66}" type="presOf" srcId="{090990B5-2C25-4CFB-A487-D54BE4969955}" destId="{7F4C2246-51D7-4CF8-9623-9BA9EA2D4C1B}" srcOrd="0" destOrd="0" presId="urn:microsoft.com/office/officeart/2005/8/layout/bProcess3"/>
    <dgm:cxn modelId="{6F92FD72-4E7A-4B1C-AF3D-45AE98ACF6E4}" type="presOf" srcId="{A9983894-0D39-4CAB-B914-301411282999}" destId="{07DF08AD-90D8-4DBE-957C-7F645A5B7BF5}" srcOrd="0" destOrd="0" presId="urn:microsoft.com/office/officeart/2005/8/layout/bProcess3"/>
    <dgm:cxn modelId="{1BB53BBD-D82E-4D31-A20B-3FAC70F0F259}" srcId="{06876D7A-6CEC-43F0-A0BD-8EF462E02B9F}" destId="{042D6405-7C4B-4C78-8CE0-13903FEE05A2}" srcOrd="1" destOrd="0" parTransId="{5435E137-1CC4-4E9C-A6F0-D8B190CACAA2}" sibTransId="{7486C44E-19E7-4D97-8A13-10335E64031B}"/>
    <dgm:cxn modelId="{8C184128-0D4B-4BCB-B0F0-C32F7CE827A5}" type="presParOf" srcId="{78198C2C-B43B-4464-8F59-3F1282471AE9}" destId="{D3D1BEAD-60E8-4580-B878-B06CE90C4BC1}" srcOrd="0" destOrd="0" presId="urn:microsoft.com/office/officeart/2005/8/layout/bProcess3"/>
    <dgm:cxn modelId="{65D9CC07-7DA2-4DBE-AEF2-464DFFCFB053}" type="presParOf" srcId="{78198C2C-B43B-4464-8F59-3F1282471AE9}" destId="{257E3C9F-6410-43BA-89FF-ACCAF3AC6458}" srcOrd="1" destOrd="0" presId="urn:microsoft.com/office/officeart/2005/8/layout/bProcess3"/>
    <dgm:cxn modelId="{E8A66764-0920-4476-B7D1-1261B34791E7}" type="presParOf" srcId="{257E3C9F-6410-43BA-89FF-ACCAF3AC6458}" destId="{D7677B3F-DBA3-46F0-A278-A1714DEDDE0A}" srcOrd="0" destOrd="0" presId="urn:microsoft.com/office/officeart/2005/8/layout/bProcess3"/>
    <dgm:cxn modelId="{1602EF92-C93E-4035-9BCC-6DA9EC196308}" type="presParOf" srcId="{78198C2C-B43B-4464-8F59-3F1282471AE9}" destId="{C0815581-577C-4C1F-B322-5BC98066EFAD}" srcOrd="2" destOrd="0" presId="urn:microsoft.com/office/officeart/2005/8/layout/bProcess3"/>
    <dgm:cxn modelId="{9B012253-4990-4754-8991-A27E36D78406}" type="presParOf" srcId="{78198C2C-B43B-4464-8F59-3F1282471AE9}" destId="{7F4C2246-51D7-4CF8-9623-9BA9EA2D4C1B}" srcOrd="3" destOrd="0" presId="urn:microsoft.com/office/officeart/2005/8/layout/bProcess3"/>
    <dgm:cxn modelId="{D7458477-3CD5-4274-8DDB-7C3D9FDB070A}" type="presParOf" srcId="{7F4C2246-51D7-4CF8-9623-9BA9EA2D4C1B}" destId="{48012AC3-C7EA-4B19-A4BE-4A6F571D65FF}" srcOrd="0" destOrd="0" presId="urn:microsoft.com/office/officeart/2005/8/layout/bProcess3"/>
    <dgm:cxn modelId="{790135FF-9A84-499C-A7CE-4343431325D7}" type="presParOf" srcId="{78198C2C-B43B-4464-8F59-3F1282471AE9}" destId="{19F45D0D-CAAA-41D5-8A28-059E9C65AD54}" srcOrd="4" destOrd="0" presId="urn:microsoft.com/office/officeart/2005/8/layout/bProcess3"/>
    <dgm:cxn modelId="{FB89BC7A-51B2-4E77-A901-1592F5F62099}" type="presParOf" srcId="{78198C2C-B43B-4464-8F59-3F1282471AE9}" destId="{93F1CE18-4D02-4C3D-976C-38AB771DE3EF}" srcOrd="5" destOrd="0" presId="urn:microsoft.com/office/officeart/2005/8/layout/bProcess3"/>
    <dgm:cxn modelId="{835679C1-F4DD-4498-9DA2-0F9A81B14050}" type="presParOf" srcId="{93F1CE18-4D02-4C3D-976C-38AB771DE3EF}" destId="{E5CD4B4B-C92A-4E5A-B173-7EA7F24206CC}" srcOrd="0" destOrd="0" presId="urn:microsoft.com/office/officeart/2005/8/layout/bProcess3"/>
    <dgm:cxn modelId="{C70D3978-5C52-4A99-95CC-C6FF3E0E75F7}" type="presParOf" srcId="{78198C2C-B43B-4464-8F59-3F1282471AE9}" destId="{A258D3D1-E1F2-456B-AEAA-65996ECC31BE}" srcOrd="6" destOrd="0" presId="urn:microsoft.com/office/officeart/2005/8/layout/bProcess3"/>
    <dgm:cxn modelId="{728E12B2-58BF-45F9-922F-86B5F7F486B9}" type="presParOf" srcId="{78198C2C-B43B-4464-8F59-3F1282471AE9}" destId="{07DF08AD-90D8-4DBE-957C-7F645A5B7BF5}" srcOrd="7" destOrd="0" presId="urn:microsoft.com/office/officeart/2005/8/layout/bProcess3"/>
    <dgm:cxn modelId="{6D88977E-84FF-42AF-B24D-4AAD17ADE97B}" type="presParOf" srcId="{07DF08AD-90D8-4DBE-957C-7F645A5B7BF5}" destId="{28A27C83-4090-4DFB-9FC8-5AD5519D1C9E}" srcOrd="0" destOrd="0" presId="urn:microsoft.com/office/officeart/2005/8/layout/bProcess3"/>
    <dgm:cxn modelId="{7A2E3BA4-FF20-454F-ABEF-6B3328175432}" type="presParOf" srcId="{78198C2C-B43B-4464-8F59-3F1282471AE9}" destId="{3EC38F53-1179-462B-A742-21982B1AF24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4E4D957-989B-49BE-A7FA-50FEC629DAF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F8373-B499-4BA7-93B3-BA9487E8C5AF}">
      <dgm:prSet phldrT="[Text]"/>
      <dgm:spPr/>
      <dgm:t>
        <a:bodyPr/>
        <a:lstStyle/>
        <a:p>
          <a:r>
            <a:rPr lang="en-US" dirty="0" smtClean="0"/>
            <a:t>HR Rep</a:t>
          </a:r>
          <a:endParaRPr lang="en-US" dirty="0"/>
        </a:p>
      </dgm:t>
    </dgm:pt>
    <dgm:pt modelId="{3EF30267-C9ED-409A-BFF1-F6588B6BEF12}" type="parTrans" cxnId="{A784ACCC-3EBA-454A-9A2B-916E7690BBB7}">
      <dgm:prSet/>
      <dgm:spPr/>
      <dgm:t>
        <a:bodyPr/>
        <a:lstStyle/>
        <a:p>
          <a:endParaRPr lang="en-US"/>
        </a:p>
      </dgm:t>
    </dgm:pt>
    <dgm:pt modelId="{DF9E7B28-D130-4B3C-BDD7-EAF23561DD17}" type="sibTrans" cxnId="{A784ACCC-3EBA-454A-9A2B-916E7690BBB7}">
      <dgm:prSet/>
      <dgm:spPr/>
      <dgm:t>
        <a:bodyPr/>
        <a:lstStyle/>
        <a:p>
          <a:endParaRPr lang="en-US"/>
        </a:p>
      </dgm:t>
    </dgm:pt>
    <dgm:pt modelId="{C858A49A-0CCA-435F-812F-18B47D8ABF88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2E9F16B4-EBE4-403D-B2D9-AE4252A2CFB4}" type="parTrans" cxnId="{E07C86E2-E86C-4618-8415-D01544B99B02}">
      <dgm:prSet/>
      <dgm:spPr/>
      <dgm:t>
        <a:bodyPr/>
        <a:lstStyle/>
        <a:p>
          <a:endParaRPr lang="en-US"/>
        </a:p>
      </dgm:t>
    </dgm:pt>
    <dgm:pt modelId="{85D6DBBA-75AA-4382-B7DC-7A374CBD7B83}" type="sibTrans" cxnId="{E07C86E2-E86C-4618-8415-D01544B99B02}">
      <dgm:prSet/>
      <dgm:spPr/>
      <dgm:t>
        <a:bodyPr/>
        <a:lstStyle/>
        <a:p>
          <a:endParaRPr lang="en-US"/>
        </a:p>
      </dgm:t>
    </dgm:pt>
    <dgm:pt modelId="{0CE6AC45-A79B-4E09-90B5-0F5F268AEECC}">
      <dgm:prSet phldrT="[Text]"/>
      <dgm:spPr/>
      <dgm:t>
        <a:bodyPr/>
        <a:lstStyle/>
        <a:p>
          <a:r>
            <a:rPr lang="en-US" dirty="0" smtClean="0"/>
            <a:t>Part 2 of I-140 Checklist for EB-2, Advanced Degree Holder</a:t>
          </a:r>
          <a:endParaRPr lang="en-US" dirty="0"/>
        </a:p>
      </dgm:t>
    </dgm:pt>
    <dgm:pt modelId="{B8B09744-0D4A-4494-9810-6DDC9D4F8D6B}" type="parTrans" cxnId="{343725AF-10C3-4628-A7A9-17DE6F0256A4}">
      <dgm:prSet/>
      <dgm:spPr/>
      <dgm:t>
        <a:bodyPr/>
        <a:lstStyle/>
        <a:p>
          <a:endParaRPr lang="en-US"/>
        </a:p>
      </dgm:t>
    </dgm:pt>
    <dgm:pt modelId="{B6DB6182-084F-4292-B516-3B49C5BBD018}" type="sibTrans" cxnId="{343725AF-10C3-4628-A7A9-17DE6F0256A4}">
      <dgm:prSet/>
      <dgm:spPr/>
      <dgm:t>
        <a:bodyPr/>
        <a:lstStyle/>
        <a:p>
          <a:endParaRPr lang="en-US"/>
        </a:p>
      </dgm:t>
    </dgm:pt>
    <dgm:pt modelId="{7B8AC86C-7292-40E2-9183-A6D8004E02AF}">
      <dgm:prSet phldrT="[Text]"/>
      <dgm:spPr/>
      <dgm:t>
        <a:bodyPr/>
        <a:lstStyle/>
        <a:p>
          <a:r>
            <a:rPr lang="en-US" dirty="0" smtClean="0"/>
            <a:t>Permanent Residency Faculty/Researcher Information</a:t>
          </a:r>
          <a:endParaRPr lang="en-US" dirty="0"/>
        </a:p>
      </dgm:t>
    </dgm:pt>
    <dgm:pt modelId="{570E9B81-8CCA-4410-9850-FD134E97C312}" type="parTrans" cxnId="{69599275-9FF8-415D-9F05-04F4B195FC50}">
      <dgm:prSet/>
      <dgm:spPr/>
      <dgm:t>
        <a:bodyPr/>
        <a:lstStyle/>
        <a:p>
          <a:endParaRPr lang="en-US"/>
        </a:p>
      </dgm:t>
    </dgm:pt>
    <dgm:pt modelId="{399F7E62-C8E7-4D20-AE53-C016D0E58F8B}" type="sibTrans" cxnId="{69599275-9FF8-415D-9F05-04F4B195FC50}">
      <dgm:prSet/>
      <dgm:spPr/>
      <dgm:t>
        <a:bodyPr/>
        <a:lstStyle/>
        <a:p>
          <a:endParaRPr lang="en-US"/>
        </a:p>
      </dgm:t>
    </dgm:pt>
    <dgm:pt modelId="{A4F29379-D5BC-451B-9000-C3036FA395CD}">
      <dgm:prSet/>
      <dgm:spPr/>
      <dgm:t>
        <a:bodyPr/>
        <a:lstStyle/>
        <a:p>
          <a:r>
            <a:rPr lang="en-US" dirty="0" smtClean="0"/>
            <a:t>Permanent Residency Process Authorization</a:t>
          </a:r>
          <a:endParaRPr lang="en-US" dirty="0"/>
        </a:p>
      </dgm:t>
    </dgm:pt>
    <dgm:pt modelId="{A4C10DE0-3E69-4528-8310-AE45FD02DF81}" type="parTrans" cxnId="{2BD3BC79-8C28-4415-A99F-C1E4C62A8125}">
      <dgm:prSet/>
      <dgm:spPr/>
      <dgm:t>
        <a:bodyPr/>
        <a:lstStyle/>
        <a:p>
          <a:endParaRPr lang="en-US"/>
        </a:p>
      </dgm:t>
    </dgm:pt>
    <dgm:pt modelId="{0C2DFB43-84E9-4586-A3B9-F2E0D0A695B0}" type="sibTrans" cxnId="{2BD3BC79-8C28-4415-A99F-C1E4C62A8125}">
      <dgm:prSet/>
      <dgm:spPr/>
      <dgm:t>
        <a:bodyPr/>
        <a:lstStyle/>
        <a:p>
          <a:endParaRPr lang="en-US"/>
        </a:p>
      </dgm:t>
    </dgm:pt>
    <dgm:pt modelId="{38F1ADFA-90E4-4A8C-AB8A-FA6A4F4F6D85}">
      <dgm:prSet/>
      <dgm:spPr/>
      <dgm:t>
        <a:bodyPr/>
        <a:lstStyle/>
        <a:p>
          <a:r>
            <a:rPr lang="en-US" u="none" dirty="0" smtClean="0"/>
            <a:t>College HR Rep</a:t>
          </a:r>
          <a:endParaRPr lang="en-US" u="none" dirty="0"/>
        </a:p>
      </dgm:t>
    </dgm:pt>
    <dgm:pt modelId="{7EF614B1-87B7-4185-89E9-D0105F4AADB7}" type="parTrans" cxnId="{BC810BCA-19A8-40E4-80AA-DBBE3F1E438B}">
      <dgm:prSet/>
      <dgm:spPr/>
      <dgm:t>
        <a:bodyPr/>
        <a:lstStyle/>
        <a:p>
          <a:endParaRPr lang="en-US"/>
        </a:p>
      </dgm:t>
    </dgm:pt>
    <dgm:pt modelId="{A1D216B5-AD89-4FD2-BE15-52E918F3AFB0}" type="sibTrans" cxnId="{BC810BCA-19A8-40E4-80AA-DBBE3F1E438B}">
      <dgm:prSet/>
      <dgm:spPr/>
      <dgm:t>
        <a:bodyPr/>
        <a:lstStyle/>
        <a:p>
          <a:endParaRPr lang="en-US"/>
        </a:p>
      </dgm:t>
    </dgm:pt>
    <dgm:pt modelId="{39D9EBCB-2C85-470F-BB87-1BC9C8565E91}">
      <dgm:prSet/>
      <dgm:spPr/>
      <dgm:t>
        <a:bodyPr/>
        <a:lstStyle/>
        <a:p>
          <a:r>
            <a:rPr lang="en-US" dirty="0" smtClean="0"/>
            <a:t>Part 2 of Departmental Contact and College Approval</a:t>
          </a:r>
          <a:endParaRPr lang="en-US" dirty="0"/>
        </a:p>
      </dgm:t>
    </dgm:pt>
    <dgm:pt modelId="{D1D3E128-B360-4504-B5FA-4BA939EDAA51}" type="parTrans" cxnId="{904FFE2A-2569-4CF0-B04E-DEA91BC8A4CD}">
      <dgm:prSet/>
      <dgm:spPr/>
      <dgm:t>
        <a:bodyPr/>
        <a:lstStyle/>
        <a:p>
          <a:endParaRPr lang="en-US"/>
        </a:p>
      </dgm:t>
    </dgm:pt>
    <dgm:pt modelId="{2798D45C-F176-4BCC-998E-5AD35BC87E4F}" type="sibTrans" cxnId="{904FFE2A-2569-4CF0-B04E-DEA91BC8A4CD}">
      <dgm:prSet/>
      <dgm:spPr/>
      <dgm:t>
        <a:bodyPr/>
        <a:lstStyle/>
        <a:p>
          <a:endParaRPr lang="en-US"/>
        </a:p>
      </dgm:t>
    </dgm:pt>
    <dgm:pt modelId="{F2804087-D8BA-4A40-9D90-69B9E0DDB294}">
      <dgm:prSet/>
      <dgm:spPr/>
      <dgm:t>
        <a:bodyPr/>
        <a:lstStyle/>
        <a:p>
          <a:r>
            <a:rPr lang="en-US" u="none" dirty="0" smtClean="0"/>
            <a:t>Department Chair</a:t>
          </a:r>
          <a:endParaRPr lang="en-US" u="none" dirty="0"/>
        </a:p>
      </dgm:t>
    </dgm:pt>
    <dgm:pt modelId="{41209993-33FC-41B4-9161-AFCFB883F233}" type="parTrans" cxnId="{244B092A-9F17-4269-B6EC-10FCB719BB86}">
      <dgm:prSet/>
      <dgm:spPr/>
      <dgm:t>
        <a:bodyPr/>
        <a:lstStyle/>
        <a:p>
          <a:endParaRPr lang="en-US"/>
        </a:p>
      </dgm:t>
    </dgm:pt>
    <dgm:pt modelId="{58E3CB93-3EB7-4B47-A7F2-0A0FC518429B}" type="sibTrans" cxnId="{244B092A-9F17-4269-B6EC-10FCB719BB86}">
      <dgm:prSet/>
      <dgm:spPr/>
      <dgm:t>
        <a:bodyPr/>
        <a:lstStyle/>
        <a:p>
          <a:endParaRPr lang="en-US"/>
        </a:p>
      </dgm:t>
    </dgm:pt>
    <dgm:pt modelId="{B8888D2E-91F1-4323-81C8-684630747782}">
      <dgm:prSet/>
      <dgm:spPr/>
      <dgm:t>
        <a:bodyPr/>
        <a:lstStyle/>
        <a:p>
          <a:r>
            <a:rPr lang="en-US" dirty="0" smtClean="0"/>
            <a:t>Part 2 of Permanent Residency Process Authorization</a:t>
          </a:r>
          <a:endParaRPr lang="en-US" dirty="0"/>
        </a:p>
      </dgm:t>
    </dgm:pt>
    <dgm:pt modelId="{8386F20D-D239-44B2-AA46-44391928A070}" type="parTrans" cxnId="{1E3E3430-369A-4FAD-B139-708FC39F6B17}">
      <dgm:prSet/>
      <dgm:spPr/>
      <dgm:t>
        <a:bodyPr/>
        <a:lstStyle/>
        <a:p>
          <a:endParaRPr lang="en-US"/>
        </a:p>
      </dgm:t>
    </dgm:pt>
    <dgm:pt modelId="{E7D34ED4-5B9C-4BC9-87C8-EFD0E7C00E38}" type="sibTrans" cxnId="{1E3E3430-369A-4FAD-B139-708FC39F6B17}">
      <dgm:prSet/>
      <dgm:spPr/>
      <dgm:t>
        <a:bodyPr/>
        <a:lstStyle/>
        <a:p>
          <a:endParaRPr lang="en-US"/>
        </a:p>
      </dgm:t>
    </dgm:pt>
    <dgm:pt modelId="{B2276900-A2B4-4441-87AE-1C39FB6C82DD}">
      <dgm:prSet phldrT="[Text]"/>
      <dgm:spPr/>
      <dgm:t>
        <a:bodyPr/>
        <a:lstStyle/>
        <a:p>
          <a:r>
            <a:rPr lang="en-US" dirty="0" smtClean="0"/>
            <a:t>I-140 Checklist for EB-2, Advanced Degree Holder</a:t>
          </a:r>
          <a:endParaRPr lang="en-US" dirty="0"/>
        </a:p>
      </dgm:t>
    </dgm:pt>
    <dgm:pt modelId="{359C01BA-B596-4A21-B3F2-7FF350233CFC}" type="parTrans" cxnId="{8CB0040A-90E8-4E8B-8655-AEACE7077550}">
      <dgm:prSet/>
      <dgm:spPr/>
      <dgm:t>
        <a:bodyPr/>
        <a:lstStyle/>
        <a:p>
          <a:endParaRPr lang="en-US"/>
        </a:p>
      </dgm:t>
    </dgm:pt>
    <dgm:pt modelId="{28EE42EF-8C18-4404-B77A-399CB484B026}" type="sibTrans" cxnId="{8CB0040A-90E8-4E8B-8655-AEACE7077550}">
      <dgm:prSet/>
      <dgm:spPr/>
      <dgm:t>
        <a:bodyPr/>
        <a:lstStyle/>
        <a:p>
          <a:endParaRPr lang="en-US"/>
        </a:p>
      </dgm:t>
    </dgm:pt>
    <dgm:pt modelId="{18C39907-247B-440C-9D8F-99266CB78B23}">
      <dgm:prSet phldrT="[Text]"/>
      <dgm:spPr/>
      <dgm:t>
        <a:bodyPr/>
        <a:lstStyle/>
        <a:p>
          <a:r>
            <a:rPr lang="en-US" dirty="0" smtClean="0"/>
            <a:t>Departmental Contact and College Approval</a:t>
          </a:r>
          <a:endParaRPr lang="en-US" dirty="0"/>
        </a:p>
      </dgm:t>
    </dgm:pt>
    <dgm:pt modelId="{22B4284A-5437-455D-93CC-ABCC85ECBCEB}" type="parTrans" cxnId="{084C5406-B7DC-4C66-A6A9-AC63FD67F3E1}">
      <dgm:prSet/>
      <dgm:spPr/>
      <dgm:t>
        <a:bodyPr/>
        <a:lstStyle/>
        <a:p>
          <a:endParaRPr lang="en-US"/>
        </a:p>
      </dgm:t>
    </dgm:pt>
    <dgm:pt modelId="{BA383B78-D252-41AE-9B92-E24C2CE9F33F}" type="sibTrans" cxnId="{084C5406-B7DC-4C66-A6A9-AC63FD67F3E1}">
      <dgm:prSet/>
      <dgm:spPr/>
      <dgm:t>
        <a:bodyPr/>
        <a:lstStyle/>
        <a:p>
          <a:endParaRPr lang="en-US"/>
        </a:p>
      </dgm:t>
    </dgm:pt>
    <dgm:pt modelId="{2DF264A2-F00D-4313-A9B8-A5FA002F6322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Approvers </a:t>
          </a:r>
          <a:endParaRPr lang="en-US" dirty="0"/>
        </a:p>
      </dgm:t>
    </dgm:pt>
    <dgm:pt modelId="{AA2ECC47-6B4B-4004-82F8-8165AE5DC85C}" type="parTrans" cxnId="{F8166888-3367-4312-BBDB-954D91787E79}">
      <dgm:prSet/>
      <dgm:spPr/>
      <dgm:t>
        <a:bodyPr/>
        <a:lstStyle/>
        <a:p>
          <a:endParaRPr lang="en-US"/>
        </a:p>
      </dgm:t>
    </dgm:pt>
    <dgm:pt modelId="{4F37DE2E-567F-47C2-82E1-E9D7B77919D8}" type="sibTrans" cxnId="{F8166888-3367-4312-BBDB-954D91787E79}">
      <dgm:prSet/>
      <dgm:spPr/>
      <dgm:t>
        <a:bodyPr/>
        <a:lstStyle/>
        <a:p>
          <a:endParaRPr lang="en-US"/>
        </a:p>
      </dgm:t>
    </dgm:pt>
    <dgm:pt modelId="{951AC89B-992B-4B8C-920E-B5DF3DD4E10D}" type="pres">
      <dgm:prSet presAssocID="{E4E4D957-989B-49BE-A7FA-50FEC629DA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9345D-5383-4F5D-86FA-8058F14915DF}" type="pres">
      <dgm:prSet presAssocID="{17BF8373-B499-4BA7-93B3-BA9487E8C5AF}" presName="composite" presStyleCnt="0"/>
      <dgm:spPr/>
      <dgm:t>
        <a:bodyPr/>
        <a:lstStyle/>
        <a:p>
          <a:endParaRPr lang="en-US"/>
        </a:p>
      </dgm:t>
    </dgm:pt>
    <dgm:pt modelId="{0AF6F031-78F8-48C8-9B8D-3D8399A369AC}" type="pres">
      <dgm:prSet presAssocID="{17BF8373-B499-4BA7-93B3-BA9487E8C5A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3A7F5-0C3E-4B68-B67A-897BC87AD78C}" type="pres">
      <dgm:prSet presAssocID="{17BF8373-B499-4BA7-93B3-BA9487E8C5AF}" presName="parSh" presStyleLbl="node1" presStyleIdx="0" presStyleCnt="3"/>
      <dgm:spPr/>
      <dgm:t>
        <a:bodyPr/>
        <a:lstStyle/>
        <a:p>
          <a:endParaRPr lang="en-US"/>
        </a:p>
      </dgm:t>
    </dgm:pt>
    <dgm:pt modelId="{A5BC6C53-728D-439C-881E-2F589913C705}" type="pres">
      <dgm:prSet presAssocID="{17BF8373-B499-4BA7-93B3-BA9487E8C5A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905F9-B03A-4562-84AF-D4B41AA50CF4}" type="pres">
      <dgm:prSet presAssocID="{DF9E7B28-D130-4B3C-BDD7-EAF23561DD1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6726922-75D4-4AC2-9C35-9C2A3747A96D}" type="pres">
      <dgm:prSet presAssocID="{DF9E7B28-D130-4B3C-BDD7-EAF23561DD17}" presName="connTx" presStyleLbl="sibTrans2D1" presStyleIdx="0" presStyleCnt="2"/>
      <dgm:spPr/>
      <dgm:t>
        <a:bodyPr/>
        <a:lstStyle/>
        <a:p>
          <a:endParaRPr lang="en-US"/>
        </a:p>
      </dgm:t>
    </dgm:pt>
    <dgm:pt modelId="{B035115D-30BE-451B-8D99-6A5C50D86D38}" type="pres">
      <dgm:prSet presAssocID="{2DF264A2-F00D-4313-A9B8-A5FA002F6322}" presName="composite" presStyleCnt="0"/>
      <dgm:spPr/>
    </dgm:pt>
    <dgm:pt modelId="{29E20A6B-75ED-4FBD-9CE3-C0098865D8FC}" type="pres">
      <dgm:prSet presAssocID="{2DF264A2-F00D-4313-A9B8-A5FA002F632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50715-3292-46D3-856F-5001B7B431E6}" type="pres">
      <dgm:prSet presAssocID="{2DF264A2-F00D-4313-A9B8-A5FA002F6322}" presName="parSh" presStyleLbl="node1" presStyleIdx="1" presStyleCnt="3"/>
      <dgm:spPr/>
      <dgm:t>
        <a:bodyPr/>
        <a:lstStyle/>
        <a:p>
          <a:endParaRPr lang="en-US"/>
        </a:p>
      </dgm:t>
    </dgm:pt>
    <dgm:pt modelId="{CE09AD48-302F-480B-B70E-9DA80C762328}" type="pres">
      <dgm:prSet presAssocID="{2DF264A2-F00D-4313-A9B8-A5FA002F632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3BDA8-EF1A-4703-9621-CAE34113057A}" type="pres">
      <dgm:prSet presAssocID="{4F37DE2E-567F-47C2-82E1-E9D7B77919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94D43E-8D47-4DBA-835F-4D00AF0DA3F4}" type="pres">
      <dgm:prSet presAssocID="{4F37DE2E-567F-47C2-82E1-E9D7B77919D8}" presName="connTx" presStyleLbl="sibTrans2D1" presStyleIdx="1" presStyleCnt="2"/>
      <dgm:spPr/>
      <dgm:t>
        <a:bodyPr/>
        <a:lstStyle/>
        <a:p>
          <a:endParaRPr lang="en-US"/>
        </a:p>
      </dgm:t>
    </dgm:pt>
    <dgm:pt modelId="{3BA6AF16-8E51-470E-8B9F-6AD9ED928A6F}" type="pres">
      <dgm:prSet presAssocID="{C858A49A-0CCA-435F-812F-18B47D8ABF88}" presName="composite" presStyleCnt="0"/>
      <dgm:spPr/>
      <dgm:t>
        <a:bodyPr/>
        <a:lstStyle/>
        <a:p>
          <a:endParaRPr lang="en-US"/>
        </a:p>
      </dgm:t>
    </dgm:pt>
    <dgm:pt modelId="{0C0687BA-03BA-46FC-812E-1B57864326C3}" type="pres">
      <dgm:prSet presAssocID="{C858A49A-0CCA-435F-812F-18B47D8ABF8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26216-736E-4A10-80C7-C036D6218235}" type="pres">
      <dgm:prSet presAssocID="{C858A49A-0CCA-435F-812F-18B47D8ABF88}" presName="parSh" presStyleLbl="node1" presStyleIdx="2" presStyleCnt="3"/>
      <dgm:spPr/>
      <dgm:t>
        <a:bodyPr/>
        <a:lstStyle/>
        <a:p>
          <a:endParaRPr lang="en-US"/>
        </a:p>
      </dgm:t>
    </dgm:pt>
    <dgm:pt modelId="{AF371EDE-0836-4EA7-B27F-7A27360BD351}" type="pres">
      <dgm:prSet presAssocID="{C858A49A-0CCA-435F-812F-18B47D8ABF8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0BD79-A91F-49D2-810E-6DC75B9ABA9D}" type="presOf" srcId="{38F1ADFA-90E4-4A8C-AB8A-FA6A4F4F6D85}" destId="{CE09AD48-302F-480B-B70E-9DA80C762328}" srcOrd="0" destOrd="0" presId="urn:microsoft.com/office/officeart/2005/8/layout/process3"/>
    <dgm:cxn modelId="{A784ACCC-3EBA-454A-9A2B-916E7690BBB7}" srcId="{E4E4D957-989B-49BE-A7FA-50FEC629DAF1}" destId="{17BF8373-B499-4BA7-93B3-BA9487E8C5AF}" srcOrd="0" destOrd="0" parTransId="{3EF30267-C9ED-409A-BFF1-F6588B6BEF12}" sibTransId="{DF9E7B28-D130-4B3C-BDD7-EAF23561DD17}"/>
    <dgm:cxn modelId="{6EC0A9C3-C156-4DDE-AA8E-3C4956CEBAA2}" type="presOf" srcId="{A4F29379-D5BC-451B-9000-C3036FA395CD}" destId="{A5BC6C53-728D-439C-881E-2F589913C705}" srcOrd="0" destOrd="1" presId="urn:microsoft.com/office/officeart/2005/8/layout/process3"/>
    <dgm:cxn modelId="{DC6FDD3A-705E-4486-9CEE-393BA661B855}" type="presOf" srcId="{C858A49A-0CCA-435F-812F-18B47D8ABF88}" destId="{0C0687BA-03BA-46FC-812E-1B57864326C3}" srcOrd="0" destOrd="0" presId="urn:microsoft.com/office/officeart/2005/8/layout/process3"/>
    <dgm:cxn modelId="{CA687F7D-29E4-48D1-A235-4D9B37E90482}" type="presOf" srcId="{4F37DE2E-567F-47C2-82E1-E9D7B77919D8}" destId="{0FD3BDA8-EF1A-4703-9621-CAE34113057A}" srcOrd="0" destOrd="0" presId="urn:microsoft.com/office/officeart/2005/8/layout/process3"/>
    <dgm:cxn modelId="{6C43894B-B1D1-451C-BF55-36FA7E43BB89}" type="presOf" srcId="{DF9E7B28-D130-4B3C-BDD7-EAF23561DD17}" destId="{70C905F9-B03A-4562-84AF-D4B41AA50CF4}" srcOrd="0" destOrd="0" presId="urn:microsoft.com/office/officeart/2005/8/layout/process3"/>
    <dgm:cxn modelId="{CB4ACCB9-45A3-4D11-B362-465D544908DD}" type="presOf" srcId="{C858A49A-0CCA-435F-812F-18B47D8ABF88}" destId="{F0526216-736E-4A10-80C7-C036D6218235}" srcOrd="1" destOrd="0" presId="urn:microsoft.com/office/officeart/2005/8/layout/process3"/>
    <dgm:cxn modelId="{D8595BC8-7F84-436E-B789-CE5977D2DACC}" type="presOf" srcId="{17BF8373-B499-4BA7-93B3-BA9487E8C5AF}" destId="{0AF6F031-78F8-48C8-9B8D-3D8399A369AC}" srcOrd="0" destOrd="0" presId="urn:microsoft.com/office/officeart/2005/8/layout/process3"/>
    <dgm:cxn modelId="{A5311C60-CD29-4E26-8084-85F278CA475D}" type="presOf" srcId="{E4E4D957-989B-49BE-A7FA-50FEC629DAF1}" destId="{951AC89B-992B-4B8C-920E-B5DF3DD4E10D}" srcOrd="0" destOrd="0" presId="urn:microsoft.com/office/officeart/2005/8/layout/process3"/>
    <dgm:cxn modelId="{39D76254-AC57-4407-8717-124309C03DF7}" type="presOf" srcId="{B8888D2E-91F1-4323-81C8-684630747782}" destId="{CE09AD48-302F-480B-B70E-9DA80C762328}" srcOrd="0" destOrd="3" presId="urn:microsoft.com/office/officeart/2005/8/layout/process3"/>
    <dgm:cxn modelId="{F75414CB-651A-481D-80A0-C7E18CDEE612}" type="presOf" srcId="{2DF264A2-F00D-4313-A9B8-A5FA002F6322}" destId="{7C950715-3292-46D3-856F-5001B7B431E6}" srcOrd="1" destOrd="0" presId="urn:microsoft.com/office/officeart/2005/8/layout/process3"/>
    <dgm:cxn modelId="{1E3E3430-369A-4FAD-B139-708FC39F6B17}" srcId="{F2804087-D8BA-4A40-9D90-69B9E0DDB294}" destId="{B8888D2E-91F1-4323-81C8-684630747782}" srcOrd="0" destOrd="0" parTransId="{8386F20D-D239-44B2-AA46-44391928A070}" sibTransId="{E7D34ED4-5B9C-4BC9-87C8-EFD0E7C00E38}"/>
    <dgm:cxn modelId="{839157F6-4EF3-4D27-984E-4F88ADEE3AB6}" type="presOf" srcId="{17BF8373-B499-4BA7-93B3-BA9487E8C5AF}" destId="{CC73A7F5-0C3E-4B68-B67A-897BC87AD78C}" srcOrd="1" destOrd="0" presId="urn:microsoft.com/office/officeart/2005/8/layout/process3"/>
    <dgm:cxn modelId="{5EAF514E-9EB7-4894-8E03-F099DBA677F2}" type="presOf" srcId="{18C39907-247B-440C-9D8F-99266CB78B23}" destId="{A5BC6C53-728D-439C-881E-2F589913C705}" srcOrd="0" destOrd="0" presId="urn:microsoft.com/office/officeart/2005/8/layout/process3"/>
    <dgm:cxn modelId="{8CB0040A-90E8-4E8B-8655-AEACE7077550}" srcId="{17BF8373-B499-4BA7-93B3-BA9487E8C5AF}" destId="{B2276900-A2B4-4441-87AE-1C39FB6C82DD}" srcOrd="2" destOrd="0" parTransId="{359C01BA-B596-4A21-B3F2-7FF350233CFC}" sibTransId="{28EE42EF-8C18-4404-B77A-399CB484B026}"/>
    <dgm:cxn modelId="{76C5A725-97E2-40B0-BA12-1EBCCB82EF28}" type="presOf" srcId="{B2276900-A2B4-4441-87AE-1C39FB6C82DD}" destId="{A5BC6C53-728D-439C-881E-2F589913C705}" srcOrd="0" destOrd="2" presId="urn:microsoft.com/office/officeart/2005/8/layout/process3"/>
    <dgm:cxn modelId="{904FFE2A-2569-4CF0-B04E-DEA91BC8A4CD}" srcId="{38F1ADFA-90E4-4A8C-AB8A-FA6A4F4F6D85}" destId="{39D9EBCB-2C85-470F-BB87-1BC9C8565E91}" srcOrd="0" destOrd="0" parTransId="{D1D3E128-B360-4504-B5FA-4BA939EDAA51}" sibTransId="{2798D45C-F176-4BCC-998E-5AD35BC87E4F}"/>
    <dgm:cxn modelId="{F8166888-3367-4312-BBDB-954D91787E79}" srcId="{E4E4D957-989B-49BE-A7FA-50FEC629DAF1}" destId="{2DF264A2-F00D-4313-A9B8-A5FA002F6322}" srcOrd="1" destOrd="0" parTransId="{AA2ECC47-6B4B-4004-82F8-8165AE5DC85C}" sibTransId="{4F37DE2E-567F-47C2-82E1-E9D7B77919D8}"/>
    <dgm:cxn modelId="{E500D01B-8D6D-4653-B906-BEEF70EAA928}" type="presOf" srcId="{DF9E7B28-D130-4B3C-BDD7-EAF23561DD17}" destId="{F6726922-75D4-4AC2-9C35-9C2A3747A96D}" srcOrd="1" destOrd="0" presId="urn:microsoft.com/office/officeart/2005/8/layout/process3"/>
    <dgm:cxn modelId="{B302915C-0930-41FC-8399-66B11782680F}" type="presOf" srcId="{0CE6AC45-A79B-4E09-90B5-0F5F268AEECC}" destId="{AF371EDE-0836-4EA7-B27F-7A27360BD351}" srcOrd="0" destOrd="0" presId="urn:microsoft.com/office/officeart/2005/8/layout/process3"/>
    <dgm:cxn modelId="{47BB1610-81E3-4696-9F44-20428253CC11}" type="presOf" srcId="{F2804087-D8BA-4A40-9D90-69B9E0DDB294}" destId="{CE09AD48-302F-480B-B70E-9DA80C762328}" srcOrd="0" destOrd="2" presId="urn:microsoft.com/office/officeart/2005/8/layout/process3"/>
    <dgm:cxn modelId="{BC810BCA-19A8-40E4-80AA-DBBE3F1E438B}" srcId="{2DF264A2-F00D-4313-A9B8-A5FA002F6322}" destId="{38F1ADFA-90E4-4A8C-AB8A-FA6A4F4F6D85}" srcOrd="0" destOrd="0" parTransId="{7EF614B1-87B7-4185-89E9-D0105F4AADB7}" sibTransId="{A1D216B5-AD89-4FD2-BE15-52E918F3AFB0}"/>
    <dgm:cxn modelId="{E07C86E2-E86C-4618-8415-D01544B99B02}" srcId="{E4E4D957-989B-49BE-A7FA-50FEC629DAF1}" destId="{C858A49A-0CCA-435F-812F-18B47D8ABF88}" srcOrd="2" destOrd="0" parTransId="{2E9F16B4-EBE4-403D-B2D9-AE4252A2CFB4}" sibTransId="{85D6DBBA-75AA-4382-B7DC-7A374CBD7B83}"/>
    <dgm:cxn modelId="{F6A40BD6-3E4D-4155-BF1C-D2E55CC63712}" type="presOf" srcId="{39D9EBCB-2C85-470F-BB87-1BC9C8565E91}" destId="{CE09AD48-302F-480B-B70E-9DA80C762328}" srcOrd="0" destOrd="1" presId="urn:microsoft.com/office/officeart/2005/8/layout/process3"/>
    <dgm:cxn modelId="{5CD71CF2-DEC3-4C7F-BA38-A149BB7BAE3A}" type="presOf" srcId="{7B8AC86C-7292-40E2-9183-A6D8004E02AF}" destId="{AF371EDE-0836-4EA7-B27F-7A27360BD351}" srcOrd="0" destOrd="1" presId="urn:microsoft.com/office/officeart/2005/8/layout/process3"/>
    <dgm:cxn modelId="{2BD3BC79-8C28-4415-A99F-C1E4C62A8125}" srcId="{17BF8373-B499-4BA7-93B3-BA9487E8C5AF}" destId="{A4F29379-D5BC-451B-9000-C3036FA395CD}" srcOrd="1" destOrd="0" parTransId="{A4C10DE0-3E69-4528-8310-AE45FD02DF81}" sibTransId="{0C2DFB43-84E9-4586-A3B9-F2E0D0A695B0}"/>
    <dgm:cxn modelId="{69599275-9FF8-415D-9F05-04F4B195FC50}" srcId="{C858A49A-0CCA-435F-812F-18B47D8ABF88}" destId="{7B8AC86C-7292-40E2-9183-A6D8004E02AF}" srcOrd="1" destOrd="0" parTransId="{570E9B81-8CCA-4410-9850-FD134E97C312}" sibTransId="{399F7E62-C8E7-4D20-AE53-C016D0E58F8B}"/>
    <dgm:cxn modelId="{244B092A-9F17-4269-B6EC-10FCB719BB86}" srcId="{2DF264A2-F00D-4313-A9B8-A5FA002F6322}" destId="{F2804087-D8BA-4A40-9D90-69B9E0DDB294}" srcOrd="1" destOrd="0" parTransId="{41209993-33FC-41B4-9161-AFCFB883F233}" sibTransId="{58E3CB93-3EB7-4B47-A7F2-0A0FC518429B}"/>
    <dgm:cxn modelId="{343725AF-10C3-4628-A7A9-17DE6F0256A4}" srcId="{C858A49A-0CCA-435F-812F-18B47D8ABF88}" destId="{0CE6AC45-A79B-4E09-90B5-0F5F268AEECC}" srcOrd="0" destOrd="0" parTransId="{B8B09744-0D4A-4494-9810-6DDC9D4F8D6B}" sibTransId="{B6DB6182-084F-4292-B516-3B49C5BBD018}"/>
    <dgm:cxn modelId="{084C5406-B7DC-4C66-A6A9-AC63FD67F3E1}" srcId="{17BF8373-B499-4BA7-93B3-BA9487E8C5AF}" destId="{18C39907-247B-440C-9D8F-99266CB78B23}" srcOrd="0" destOrd="0" parTransId="{22B4284A-5437-455D-93CC-ABCC85ECBCEB}" sibTransId="{BA383B78-D252-41AE-9B92-E24C2CE9F33F}"/>
    <dgm:cxn modelId="{6F4508A2-E2B3-4470-94F4-8EDE4A7E0CA3}" type="presOf" srcId="{2DF264A2-F00D-4313-A9B8-A5FA002F6322}" destId="{29E20A6B-75ED-4FBD-9CE3-C0098865D8FC}" srcOrd="0" destOrd="0" presId="urn:microsoft.com/office/officeart/2005/8/layout/process3"/>
    <dgm:cxn modelId="{A767EA14-281E-4606-871A-8AB37A20CBFE}" type="presOf" srcId="{4F37DE2E-567F-47C2-82E1-E9D7B77919D8}" destId="{4694D43E-8D47-4DBA-835F-4D00AF0DA3F4}" srcOrd="1" destOrd="0" presId="urn:microsoft.com/office/officeart/2005/8/layout/process3"/>
    <dgm:cxn modelId="{5EF3C89C-71AC-4447-821B-E0E212409213}" type="presParOf" srcId="{951AC89B-992B-4B8C-920E-B5DF3DD4E10D}" destId="{AEC9345D-5383-4F5D-86FA-8058F14915DF}" srcOrd="0" destOrd="0" presId="urn:microsoft.com/office/officeart/2005/8/layout/process3"/>
    <dgm:cxn modelId="{1239691B-6EE8-44D5-B1F7-1AC9690A6074}" type="presParOf" srcId="{AEC9345D-5383-4F5D-86FA-8058F14915DF}" destId="{0AF6F031-78F8-48C8-9B8D-3D8399A369AC}" srcOrd="0" destOrd="0" presId="urn:microsoft.com/office/officeart/2005/8/layout/process3"/>
    <dgm:cxn modelId="{C5A79D14-E544-4BD7-A067-D421CB560970}" type="presParOf" srcId="{AEC9345D-5383-4F5D-86FA-8058F14915DF}" destId="{CC73A7F5-0C3E-4B68-B67A-897BC87AD78C}" srcOrd="1" destOrd="0" presId="urn:microsoft.com/office/officeart/2005/8/layout/process3"/>
    <dgm:cxn modelId="{720BAE5B-E284-4CBE-918A-B74967F88CC2}" type="presParOf" srcId="{AEC9345D-5383-4F5D-86FA-8058F14915DF}" destId="{A5BC6C53-728D-439C-881E-2F589913C705}" srcOrd="2" destOrd="0" presId="urn:microsoft.com/office/officeart/2005/8/layout/process3"/>
    <dgm:cxn modelId="{F0E2D79F-4862-4DC2-97C8-7062B10470F8}" type="presParOf" srcId="{951AC89B-992B-4B8C-920E-B5DF3DD4E10D}" destId="{70C905F9-B03A-4562-84AF-D4B41AA50CF4}" srcOrd="1" destOrd="0" presId="urn:microsoft.com/office/officeart/2005/8/layout/process3"/>
    <dgm:cxn modelId="{D0A54B5A-54D2-494B-B1BA-56F70D3173F8}" type="presParOf" srcId="{70C905F9-B03A-4562-84AF-D4B41AA50CF4}" destId="{F6726922-75D4-4AC2-9C35-9C2A3747A96D}" srcOrd="0" destOrd="0" presId="urn:microsoft.com/office/officeart/2005/8/layout/process3"/>
    <dgm:cxn modelId="{09C71D0E-249B-4E91-8070-7E51D5C7A331}" type="presParOf" srcId="{951AC89B-992B-4B8C-920E-B5DF3DD4E10D}" destId="{B035115D-30BE-451B-8D99-6A5C50D86D38}" srcOrd="2" destOrd="0" presId="urn:microsoft.com/office/officeart/2005/8/layout/process3"/>
    <dgm:cxn modelId="{18201558-785D-43C3-85FE-545FA6234D4F}" type="presParOf" srcId="{B035115D-30BE-451B-8D99-6A5C50D86D38}" destId="{29E20A6B-75ED-4FBD-9CE3-C0098865D8FC}" srcOrd="0" destOrd="0" presId="urn:microsoft.com/office/officeart/2005/8/layout/process3"/>
    <dgm:cxn modelId="{A4EE0B10-3683-46E8-AE34-67760F135EE1}" type="presParOf" srcId="{B035115D-30BE-451B-8D99-6A5C50D86D38}" destId="{7C950715-3292-46D3-856F-5001B7B431E6}" srcOrd="1" destOrd="0" presId="urn:microsoft.com/office/officeart/2005/8/layout/process3"/>
    <dgm:cxn modelId="{E6644A7C-9439-424C-9443-FB2019EF3D5E}" type="presParOf" srcId="{B035115D-30BE-451B-8D99-6A5C50D86D38}" destId="{CE09AD48-302F-480B-B70E-9DA80C762328}" srcOrd="2" destOrd="0" presId="urn:microsoft.com/office/officeart/2005/8/layout/process3"/>
    <dgm:cxn modelId="{0087DA1C-58BB-4D76-BFE7-1CBF5DC0E85C}" type="presParOf" srcId="{951AC89B-992B-4B8C-920E-B5DF3DD4E10D}" destId="{0FD3BDA8-EF1A-4703-9621-CAE34113057A}" srcOrd="3" destOrd="0" presId="urn:microsoft.com/office/officeart/2005/8/layout/process3"/>
    <dgm:cxn modelId="{62B06AD6-EB8F-4872-94C6-60445B6FAF96}" type="presParOf" srcId="{0FD3BDA8-EF1A-4703-9621-CAE34113057A}" destId="{4694D43E-8D47-4DBA-835F-4D00AF0DA3F4}" srcOrd="0" destOrd="0" presId="urn:microsoft.com/office/officeart/2005/8/layout/process3"/>
    <dgm:cxn modelId="{18BCF00D-5AF2-4F61-AA78-911A5D4492BA}" type="presParOf" srcId="{951AC89B-992B-4B8C-920E-B5DF3DD4E10D}" destId="{3BA6AF16-8E51-470E-8B9F-6AD9ED928A6F}" srcOrd="4" destOrd="0" presId="urn:microsoft.com/office/officeart/2005/8/layout/process3"/>
    <dgm:cxn modelId="{7CA75FC5-1228-472D-B986-9B9CCACA24DE}" type="presParOf" srcId="{3BA6AF16-8E51-470E-8B9F-6AD9ED928A6F}" destId="{0C0687BA-03BA-46FC-812E-1B57864326C3}" srcOrd="0" destOrd="0" presId="urn:microsoft.com/office/officeart/2005/8/layout/process3"/>
    <dgm:cxn modelId="{F62DC120-6C07-42F7-BCEE-43F48271FF89}" type="presParOf" srcId="{3BA6AF16-8E51-470E-8B9F-6AD9ED928A6F}" destId="{F0526216-736E-4A10-80C7-C036D6218235}" srcOrd="1" destOrd="0" presId="urn:microsoft.com/office/officeart/2005/8/layout/process3"/>
    <dgm:cxn modelId="{D1793FB2-342B-4E7F-8459-3FC6A9DF25EA}" type="presParOf" srcId="{3BA6AF16-8E51-470E-8B9F-6AD9ED928A6F}" destId="{AF371EDE-0836-4EA7-B27F-7A27360BD35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6AE5B-AE0D-4D4C-9307-2737AAF16C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A288E-60D4-4C1A-A407-E6929EF03808}">
      <dgm:prSet phldrT="[Text]"/>
      <dgm:spPr/>
      <dgm:t>
        <a:bodyPr/>
        <a:lstStyle/>
        <a:p>
          <a:r>
            <a:rPr lang="en-US" dirty="0" smtClean="0"/>
            <a:t>Georgia Tech</a:t>
          </a:r>
          <a:endParaRPr lang="en-US" dirty="0"/>
        </a:p>
      </dgm:t>
    </dgm:pt>
    <dgm:pt modelId="{46216B0B-38A5-4CA7-B975-2F3EE5F4DBE5}" type="parTrans" cxnId="{F248C5F7-79C6-4EA1-A2CD-C2451D0DA27D}">
      <dgm:prSet/>
      <dgm:spPr/>
      <dgm:t>
        <a:bodyPr/>
        <a:lstStyle/>
        <a:p>
          <a:endParaRPr lang="en-US"/>
        </a:p>
      </dgm:t>
    </dgm:pt>
    <dgm:pt modelId="{062F49A4-1C83-4BB3-B7B7-10B78FEA0070}" type="sibTrans" cxnId="{F248C5F7-79C6-4EA1-A2CD-C2451D0DA27D}">
      <dgm:prSet/>
      <dgm:spPr/>
      <dgm:t>
        <a:bodyPr/>
        <a:lstStyle/>
        <a:p>
          <a:endParaRPr lang="en-US"/>
        </a:p>
      </dgm:t>
    </dgm:pt>
    <dgm:pt modelId="{A51A30C2-EC3C-48FD-892D-546CF3915E08}">
      <dgm:prSet/>
      <dgm:spPr/>
      <dgm:t>
        <a:bodyPr/>
        <a:lstStyle/>
        <a:p>
          <a:r>
            <a:rPr lang="en-US" dirty="0" smtClean="0"/>
            <a:t>Department of State</a:t>
          </a:r>
          <a:endParaRPr lang="en-US" dirty="0"/>
        </a:p>
      </dgm:t>
    </dgm:pt>
    <dgm:pt modelId="{4F619A0E-3A56-4AEE-B1B3-B9EDB80CF9FB}" type="parTrans" cxnId="{9410A9BF-D2B8-4306-BA9C-55549B4D8666}">
      <dgm:prSet/>
      <dgm:spPr/>
      <dgm:t>
        <a:bodyPr/>
        <a:lstStyle/>
        <a:p>
          <a:endParaRPr lang="en-US"/>
        </a:p>
      </dgm:t>
    </dgm:pt>
    <dgm:pt modelId="{32CEF308-7E66-4313-83D0-9579D5A84CAA}" type="sibTrans" cxnId="{9410A9BF-D2B8-4306-BA9C-55549B4D8666}">
      <dgm:prSet/>
      <dgm:spPr/>
      <dgm:t>
        <a:bodyPr/>
        <a:lstStyle/>
        <a:p>
          <a:endParaRPr lang="en-US"/>
        </a:p>
      </dgm:t>
    </dgm:pt>
    <dgm:pt modelId="{BC3A3C38-D85D-4979-90FB-2E832BC9C23C}">
      <dgm:prSet/>
      <dgm:spPr/>
      <dgm:t>
        <a:bodyPr/>
        <a:lstStyle/>
        <a:p>
          <a:r>
            <a:rPr lang="en-US" dirty="0" smtClean="0"/>
            <a:t>Consular Affairs: B-1/B-2 Visa</a:t>
          </a:r>
          <a:endParaRPr lang="en-US" dirty="0"/>
        </a:p>
      </dgm:t>
    </dgm:pt>
    <dgm:pt modelId="{026B9F94-93D1-419B-BB74-A32C21276D5C}" type="parTrans" cxnId="{3D4A03E4-2F31-47B9-95AB-BB63573376CA}">
      <dgm:prSet/>
      <dgm:spPr/>
      <dgm:t>
        <a:bodyPr/>
        <a:lstStyle/>
        <a:p>
          <a:endParaRPr lang="en-US"/>
        </a:p>
      </dgm:t>
    </dgm:pt>
    <dgm:pt modelId="{418DF372-7763-48C3-A288-2C9520C0B971}" type="sibTrans" cxnId="{3D4A03E4-2F31-47B9-95AB-BB63573376CA}">
      <dgm:prSet/>
      <dgm:spPr/>
      <dgm:t>
        <a:bodyPr/>
        <a:lstStyle/>
        <a:p>
          <a:endParaRPr lang="en-US"/>
        </a:p>
      </dgm:t>
    </dgm:pt>
    <dgm:pt modelId="{11934E0E-F571-4D60-B431-3E16BC9EF835}">
      <dgm:prSet/>
      <dgm:spPr/>
      <dgm:t>
        <a:bodyPr/>
        <a:lstStyle/>
        <a:p>
          <a:r>
            <a:rPr lang="en-US" dirty="0" smtClean="0"/>
            <a:t>Department of Homeland Security</a:t>
          </a:r>
          <a:endParaRPr lang="en-US" dirty="0"/>
        </a:p>
      </dgm:t>
    </dgm:pt>
    <dgm:pt modelId="{D6F3C365-7443-4F0A-A66E-9DA114FA01F2}" type="parTrans" cxnId="{453643FE-615F-4C4D-8640-632059E709F4}">
      <dgm:prSet/>
      <dgm:spPr/>
      <dgm:t>
        <a:bodyPr/>
        <a:lstStyle/>
        <a:p>
          <a:endParaRPr lang="en-US"/>
        </a:p>
      </dgm:t>
    </dgm:pt>
    <dgm:pt modelId="{A65177D8-A183-4662-B1B8-0701EAD97B3C}" type="sibTrans" cxnId="{453643FE-615F-4C4D-8640-632059E709F4}">
      <dgm:prSet/>
      <dgm:spPr/>
      <dgm:t>
        <a:bodyPr/>
        <a:lstStyle/>
        <a:p>
          <a:endParaRPr lang="en-US"/>
        </a:p>
      </dgm:t>
    </dgm:pt>
    <dgm:pt modelId="{D4F5EB11-DAAF-4CFD-A934-016E9E021050}">
      <dgm:prSet/>
      <dgm:spPr/>
      <dgm:t>
        <a:bodyPr/>
        <a:lstStyle/>
        <a:p>
          <a:r>
            <a:rPr lang="en-US" dirty="0" smtClean="0"/>
            <a:t>Customs and Border Protection: B-1 or </a:t>
          </a:r>
          <a:r>
            <a:rPr lang="en-US" dirty="0" err="1" smtClean="0"/>
            <a:t>VWB</a:t>
          </a:r>
          <a:r>
            <a:rPr lang="en-US" dirty="0" smtClean="0"/>
            <a:t> at port of entry</a:t>
          </a:r>
          <a:endParaRPr lang="en-US" dirty="0"/>
        </a:p>
      </dgm:t>
    </dgm:pt>
    <dgm:pt modelId="{6990330E-B26C-42E0-AE8F-A1256E524C7D}" type="parTrans" cxnId="{52C801DA-BBCC-4AC8-9137-C8B50ED9DA9D}">
      <dgm:prSet/>
      <dgm:spPr/>
      <dgm:t>
        <a:bodyPr/>
        <a:lstStyle/>
        <a:p>
          <a:endParaRPr lang="en-US"/>
        </a:p>
      </dgm:t>
    </dgm:pt>
    <dgm:pt modelId="{60E17048-C866-46B5-BB49-B00CAC4FE5BE}" type="sibTrans" cxnId="{52C801DA-BBCC-4AC8-9137-C8B50ED9DA9D}">
      <dgm:prSet/>
      <dgm:spPr/>
      <dgm:t>
        <a:bodyPr/>
        <a:lstStyle/>
        <a:p>
          <a:endParaRPr lang="en-US"/>
        </a:p>
      </dgm:t>
    </dgm:pt>
    <dgm:pt modelId="{2D0330A6-E70A-4BD8-82FF-CFA70C486E67}">
      <dgm:prSet phldrT="[Text]"/>
      <dgm:spPr/>
      <dgm:t>
        <a:bodyPr/>
        <a:lstStyle/>
        <a:p>
          <a:r>
            <a:rPr lang="en-US" dirty="0" err="1" smtClean="0"/>
            <a:t>iStart</a:t>
          </a:r>
          <a:r>
            <a:rPr lang="en-US" dirty="0" smtClean="0"/>
            <a:t>: Department / Visitor / Global HR</a:t>
          </a:r>
          <a:endParaRPr lang="en-US" dirty="0"/>
        </a:p>
      </dgm:t>
    </dgm:pt>
    <dgm:pt modelId="{9B51C4E0-4AB2-4F6C-83B6-FB9373113C82}" type="parTrans" cxnId="{9234FCFD-E80A-4746-90FD-D6B72EEAF11A}">
      <dgm:prSet/>
      <dgm:spPr/>
      <dgm:t>
        <a:bodyPr/>
        <a:lstStyle/>
        <a:p>
          <a:endParaRPr lang="en-US"/>
        </a:p>
      </dgm:t>
    </dgm:pt>
    <dgm:pt modelId="{8E649367-D54B-4170-A546-747665FFBB13}" type="sibTrans" cxnId="{9234FCFD-E80A-4746-90FD-D6B72EEAF11A}">
      <dgm:prSet/>
      <dgm:spPr/>
      <dgm:t>
        <a:bodyPr/>
        <a:lstStyle/>
        <a:p>
          <a:endParaRPr lang="en-US"/>
        </a:p>
      </dgm:t>
    </dgm:pt>
    <dgm:pt modelId="{D46269DE-5D15-4A2B-A157-0FD3BA53B5D1}" type="pres">
      <dgm:prSet presAssocID="{5C36AE5B-AE0D-4D4C-9307-2737AAF16C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87872-1BDE-475E-B36C-A918589E040A}" type="pres">
      <dgm:prSet presAssocID="{5C36AE5B-AE0D-4D4C-9307-2737AAF16C6E}" presName="dummyMaxCanvas" presStyleCnt="0">
        <dgm:presLayoutVars/>
      </dgm:prSet>
      <dgm:spPr/>
    </dgm:pt>
    <dgm:pt modelId="{756AB3B1-0683-4DB6-9330-7455C5DB1C19}" type="pres">
      <dgm:prSet presAssocID="{5C36AE5B-AE0D-4D4C-9307-2737AAF16C6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D2960-21AE-4FBE-820C-734F97BA2C94}" type="pres">
      <dgm:prSet presAssocID="{5C36AE5B-AE0D-4D4C-9307-2737AAF16C6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5811-599F-4C0A-BD5D-A021A8288AFF}" type="pres">
      <dgm:prSet presAssocID="{5C36AE5B-AE0D-4D4C-9307-2737AAF16C6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099B4-31E7-45A6-A88E-60C2E939EBE1}" type="pres">
      <dgm:prSet presAssocID="{5C36AE5B-AE0D-4D4C-9307-2737AAF16C6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366FB-CACD-4237-A5DF-5C97830B5BEA}" type="pres">
      <dgm:prSet presAssocID="{5C36AE5B-AE0D-4D4C-9307-2737AAF16C6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4BB0-C97F-4C1E-97AE-70349D9D3682}" type="pres">
      <dgm:prSet presAssocID="{5C36AE5B-AE0D-4D4C-9307-2737AAF16C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A1922-F044-494D-95DA-0FB0638E9438}" type="pres">
      <dgm:prSet presAssocID="{5C36AE5B-AE0D-4D4C-9307-2737AAF16C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6242-CECE-41FA-AD23-1B7156EC87FC}" type="pres">
      <dgm:prSet presAssocID="{5C36AE5B-AE0D-4D4C-9307-2737AAF16C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F361B-556F-47B7-8F8F-94F920788365}" type="presOf" srcId="{D4F5EB11-DAAF-4CFD-A934-016E9E021050}" destId="{17AA5811-599F-4C0A-BD5D-A021A8288AFF}" srcOrd="0" destOrd="1" presId="urn:microsoft.com/office/officeart/2005/8/layout/vProcess5"/>
    <dgm:cxn modelId="{F248C5F7-79C6-4EA1-A2CD-C2451D0DA27D}" srcId="{5C36AE5B-AE0D-4D4C-9307-2737AAF16C6E}" destId="{DE4A288E-60D4-4C1A-A407-E6929EF03808}" srcOrd="0" destOrd="0" parTransId="{46216B0B-38A5-4CA7-B975-2F3EE5F4DBE5}" sibTransId="{062F49A4-1C83-4BB3-B7B7-10B78FEA0070}"/>
    <dgm:cxn modelId="{096156FF-62BC-414B-8329-DD5A880AF878}" type="presOf" srcId="{BC3A3C38-D85D-4979-90FB-2E832BC9C23C}" destId="{BD0D2960-21AE-4FBE-820C-734F97BA2C94}" srcOrd="0" destOrd="1" presId="urn:microsoft.com/office/officeart/2005/8/layout/vProcess5"/>
    <dgm:cxn modelId="{61D76D40-C702-41BD-BB3E-F4F0DCB56EC8}" type="presOf" srcId="{A51A30C2-EC3C-48FD-892D-546CF3915E08}" destId="{BD0D2960-21AE-4FBE-820C-734F97BA2C94}" srcOrd="0" destOrd="0" presId="urn:microsoft.com/office/officeart/2005/8/layout/vProcess5"/>
    <dgm:cxn modelId="{52C801DA-BBCC-4AC8-9137-C8B50ED9DA9D}" srcId="{11934E0E-F571-4D60-B431-3E16BC9EF835}" destId="{D4F5EB11-DAAF-4CFD-A934-016E9E021050}" srcOrd="0" destOrd="0" parTransId="{6990330E-B26C-42E0-AE8F-A1256E524C7D}" sibTransId="{60E17048-C866-46B5-BB49-B00CAC4FE5BE}"/>
    <dgm:cxn modelId="{FA11A7DA-7A77-412F-B435-6B1D0EA1999B}" type="presOf" srcId="{A51A30C2-EC3C-48FD-892D-546CF3915E08}" destId="{2B3A1922-F044-494D-95DA-0FB0638E9438}" srcOrd="1" destOrd="0" presId="urn:microsoft.com/office/officeart/2005/8/layout/vProcess5"/>
    <dgm:cxn modelId="{B7A409F3-8ACB-4B61-805C-7D55A4FCA6C7}" type="presOf" srcId="{11934E0E-F571-4D60-B431-3E16BC9EF835}" destId="{D8BA6242-CECE-41FA-AD23-1B7156EC87FC}" srcOrd="1" destOrd="0" presId="urn:microsoft.com/office/officeart/2005/8/layout/vProcess5"/>
    <dgm:cxn modelId="{9410A9BF-D2B8-4306-BA9C-55549B4D8666}" srcId="{5C36AE5B-AE0D-4D4C-9307-2737AAF16C6E}" destId="{A51A30C2-EC3C-48FD-892D-546CF3915E08}" srcOrd="1" destOrd="0" parTransId="{4F619A0E-3A56-4AEE-B1B3-B9EDB80CF9FB}" sibTransId="{32CEF308-7E66-4313-83D0-9579D5A84CAA}"/>
    <dgm:cxn modelId="{1219B0FA-BCEB-4B73-BF3E-05E7C9C682F5}" type="presOf" srcId="{BC3A3C38-D85D-4979-90FB-2E832BC9C23C}" destId="{2B3A1922-F044-494D-95DA-0FB0638E9438}" srcOrd="1" destOrd="1" presId="urn:microsoft.com/office/officeart/2005/8/layout/vProcess5"/>
    <dgm:cxn modelId="{BA047711-2A22-4E56-97C9-970F7AF80D94}" type="presOf" srcId="{062F49A4-1C83-4BB3-B7B7-10B78FEA0070}" destId="{697099B4-31E7-45A6-A88E-60C2E939EBE1}" srcOrd="0" destOrd="0" presId="urn:microsoft.com/office/officeart/2005/8/layout/vProcess5"/>
    <dgm:cxn modelId="{114A7363-73B2-451B-9700-525D05825142}" type="presOf" srcId="{DE4A288E-60D4-4C1A-A407-E6929EF03808}" destId="{90C44BB0-C97F-4C1E-97AE-70349D9D3682}" srcOrd="1" destOrd="0" presId="urn:microsoft.com/office/officeart/2005/8/layout/vProcess5"/>
    <dgm:cxn modelId="{3D4A03E4-2F31-47B9-95AB-BB63573376CA}" srcId="{A51A30C2-EC3C-48FD-892D-546CF3915E08}" destId="{BC3A3C38-D85D-4979-90FB-2E832BC9C23C}" srcOrd="0" destOrd="0" parTransId="{026B9F94-93D1-419B-BB74-A32C21276D5C}" sibTransId="{418DF372-7763-48C3-A288-2C9520C0B971}"/>
    <dgm:cxn modelId="{06FA0956-2CA4-4FA6-A733-F21B0CEE8EBF}" type="presOf" srcId="{2D0330A6-E70A-4BD8-82FF-CFA70C486E67}" destId="{90C44BB0-C97F-4C1E-97AE-70349D9D3682}" srcOrd="1" destOrd="1" presId="urn:microsoft.com/office/officeart/2005/8/layout/vProcess5"/>
    <dgm:cxn modelId="{36687440-5A31-4320-A77A-6A01BA2170A8}" type="presOf" srcId="{5C36AE5B-AE0D-4D4C-9307-2737AAF16C6E}" destId="{D46269DE-5D15-4A2B-A157-0FD3BA53B5D1}" srcOrd="0" destOrd="0" presId="urn:microsoft.com/office/officeart/2005/8/layout/vProcess5"/>
    <dgm:cxn modelId="{FB667D21-9301-4019-BE90-0F12C7F0DFF5}" type="presOf" srcId="{32CEF308-7E66-4313-83D0-9579D5A84CAA}" destId="{056366FB-CACD-4237-A5DF-5C97830B5BEA}" srcOrd="0" destOrd="0" presId="urn:microsoft.com/office/officeart/2005/8/layout/vProcess5"/>
    <dgm:cxn modelId="{6B3D914B-AFA9-4C71-ADC1-E9487FE5989A}" type="presOf" srcId="{D4F5EB11-DAAF-4CFD-A934-016E9E021050}" destId="{D8BA6242-CECE-41FA-AD23-1B7156EC87FC}" srcOrd="1" destOrd="1" presId="urn:microsoft.com/office/officeart/2005/8/layout/vProcess5"/>
    <dgm:cxn modelId="{EB3E3E48-9393-4F1C-B401-E3C7C948FA27}" type="presOf" srcId="{DE4A288E-60D4-4C1A-A407-E6929EF03808}" destId="{756AB3B1-0683-4DB6-9330-7455C5DB1C19}" srcOrd="0" destOrd="0" presId="urn:microsoft.com/office/officeart/2005/8/layout/vProcess5"/>
    <dgm:cxn modelId="{28A50201-CDC5-49FF-A36B-21D382C14BB0}" type="presOf" srcId="{11934E0E-F571-4D60-B431-3E16BC9EF835}" destId="{17AA5811-599F-4C0A-BD5D-A021A8288AFF}" srcOrd="0" destOrd="0" presId="urn:microsoft.com/office/officeart/2005/8/layout/vProcess5"/>
    <dgm:cxn modelId="{9234FCFD-E80A-4746-90FD-D6B72EEAF11A}" srcId="{DE4A288E-60D4-4C1A-A407-E6929EF03808}" destId="{2D0330A6-E70A-4BD8-82FF-CFA70C486E67}" srcOrd="0" destOrd="0" parTransId="{9B51C4E0-4AB2-4F6C-83B6-FB9373113C82}" sibTransId="{8E649367-D54B-4170-A546-747665FFBB13}"/>
    <dgm:cxn modelId="{BD5CDC1E-5B67-4A3A-9FAD-F8C85AB0759E}" type="presOf" srcId="{2D0330A6-E70A-4BD8-82FF-CFA70C486E67}" destId="{756AB3B1-0683-4DB6-9330-7455C5DB1C19}" srcOrd="0" destOrd="1" presId="urn:microsoft.com/office/officeart/2005/8/layout/vProcess5"/>
    <dgm:cxn modelId="{453643FE-615F-4C4D-8640-632059E709F4}" srcId="{5C36AE5B-AE0D-4D4C-9307-2737AAF16C6E}" destId="{11934E0E-F571-4D60-B431-3E16BC9EF835}" srcOrd="2" destOrd="0" parTransId="{D6F3C365-7443-4F0A-A66E-9DA114FA01F2}" sibTransId="{A65177D8-A183-4662-B1B8-0701EAD97B3C}"/>
    <dgm:cxn modelId="{DEF43C11-EAE2-45B8-BA3E-1ADC0778A5BE}" type="presParOf" srcId="{D46269DE-5D15-4A2B-A157-0FD3BA53B5D1}" destId="{F8D87872-1BDE-475E-B36C-A918589E040A}" srcOrd="0" destOrd="0" presId="urn:microsoft.com/office/officeart/2005/8/layout/vProcess5"/>
    <dgm:cxn modelId="{CA582384-29F1-4A0F-83FA-E63E20DDB3F6}" type="presParOf" srcId="{D46269DE-5D15-4A2B-A157-0FD3BA53B5D1}" destId="{756AB3B1-0683-4DB6-9330-7455C5DB1C19}" srcOrd="1" destOrd="0" presId="urn:microsoft.com/office/officeart/2005/8/layout/vProcess5"/>
    <dgm:cxn modelId="{A36ADFF1-AE74-442F-A7E7-82F41818915F}" type="presParOf" srcId="{D46269DE-5D15-4A2B-A157-0FD3BA53B5D1}" destId="{BD0D2960-21AE-4FBE-820C-734F97BA2C94}" srcOrd="2" destOrd="0" presId="urn:microsoft.com/office/officeart/2005/8/layout/vProcess5"/>
    <dgm:cxn modelId="{5861F51E-FF59-4D19-8812-0DB20488E97E}" type="presParOf" srcId="{D46269DE-5D15-4A2B-A157-0FD3BA53B5D1}" destId="{17AA5811-599F-4C0A-BD5D-A021A8288AFF}" srcOrd="3" destOrd="0" presId="urn:microsoft.com/office/officeart/2005/8/layout/vProcess5"/>
    <dgm:cxn modelId="{B6BAC78A-CEF5-4BD1-BAB1-893E8A62165C}" type="presParOf" srcId="{D46269DE-5D15-4A2B-A157-0FD3BA53B5D1}" destId="{697099B4-31E7-45A6-A88E-60C2E939EBE1}" srcOrd="4" destOrd="0" presId="urn:microsoft.com/office/officeart/2005/8/layout/vProcess5"/>
    <dgm:cxn modelId="{91EC7901-5401-44A6-AEC2-15B8CB7B65D9}" type="presParOf" srcId="{D46269DE-5D15-4A2B-A157-0FD3BA53B5D1}" destId="{056366FB-CACD-4237-A5DF-5C97830B5BEA}" srcOrd="5" destOrd="0" presId="urn:microsoft.com/office/officeart/2005/8/layout/vProcess5"/>
    <dgm:cxn modelId="{D4C404BC-C85E-4732-BD03-875BAE452C4E}" type="presParOf" srcId="{D46269DE-5D15-4A2B-A157-0FD3BA53B5D1}" destId="{90C44BB0-C97F-4C1E-97AE-70349D9D3682}" srcOrd="6" destOrd="0" presId="urn:microsoft.com/office/officeart/2005/8/layout/vProcess5"/>
    <dgm:cxn modelId="{4B24B465-C2AD-4CF1-A41F-BB1803B1F422}" type="presParOf" srcId="{D46269DE-5D15-4A2B-A157-0FD3BA53B5D1}" destId="{2B3A1922-F044-494D-95DA-0FB0638E9438}" srcOrd="7" destOrd="0" presId="urn:microsoft.com/office/officeart/2005/8/layout/vProcess5"/>
    <dgm:cxn modelId="{29CDA290-AEB0-4DFC-91E6-F6AB023FF12B}" type="presParOf" srcId="{D46269DE-5D15-4A2B-A157-0FD3BA53B5D1}" destId="{D8BA6242-CECE-41FA-AD23-1B7156EC87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09377-2243-49C4-A9B5-9268497FEBB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E601F-2FA8-458E-B686-40A983B60866}">
      <dgm:prSet/>
      <dgm:spPr/>
      <dgm:t>
        <a:bodyPr/>
        <a:lstStyle/>
        <a:p>
          <a:r>
            <a:rPr lang="en-US" dirty="0" smtClean="0"/>
            <a:t>PI and/or Visitor</a:t>
          </a:r>
          <a:endParaRPr lang="en-US" dirty="0"/>
        </a:p>
      </dgm:t>
    </dgm:pt>
    <dgm:pt modelId="{85910E07-84E5-4EFC-9173-149944B992B4}" type="parTrans" cxnId="{308A12E4-1CF6-4B62-9B4C-74C6E6846F50}">
      <dgm:prSet/>
      <dgm:spPr/>
      <dgm:t>
        <a:bodyPr/>
        <a:lstStyle/>
        <a:p>
          <a:endParaRPr lang="en-US"/>
        </a:p>
      </dgm:t>
    </dgm:pt>
    <dgm:pt modelId="{42671B09-C299-45EA-86F1-A728FCAB303C}" type="sibTrans" cxnId="{308A12E4-1CF6-4B62-9B4C-74C6E6846F50}">
      <dgm:prSet/>
      <dgm:spPr/>
      <dgm:t>
        <a:bodyPr/>
        <a:lstStyle/>
        <a:p>
          <a:endParaRPr lang="en-US"/>
        </a:p>
      </dgm:t>
    </dgm:pt>
    <dgm:pt modelId="{7331D203-5C22-4FE8-8F8F-FFA5AA05A543}">
      <dgm:prSet/>
      <dgm:spPr/>
      <dgm:t>
        <a:bodyPr/>
        <a:lstStyle/>
        <a:p>
          <a:r>
            <a:rPr lang="en-US" dirty="0" smtClean="0"/>
            <a:t>Determine program details and dates</a:t>
          </a:r>
          <a:endParaRPr lang="en-US" dirty="0"/>
        </a:p>
      </dgm:t>
    </dgm:pt>
    <dgm:pt modelId="{2467EB60-AA29-4055-A638-919AD47D3D06}" type="parTrans" cxnId="{4EF30E47-2E22-4897-A35E-ED2E86EFB184}">
      <dgm:prSet/>
      <dgm:spPr/>
      <dgm:t>
        <a:bodyPr/>
        <a:lstStyle/>
        <a:p>
          <a:endParaRPr lang="en-US"/>
        </a:p>
      </dgm:t>
    </dgm:pt>
    <dgm:pt modelId="{C94F1443-6F5D-4A12-94CD-A6EAB53896DC}" type="sibTrans" cxnId="{4EF30E47-2E22-4897-A35E-ED2E86EFB184}">
      <dgm:prSet/>
      <dgm:spPr/>
      <dgm:t>
        <a:bodyPr/>
        <a:lstStyle/>
        <a:p>
          <a:endParaRPr lang="en-US"/>
        </a:p>
      </dgm:t>
    </dgm:pt>
    <dgm:pt modelId="{6E045708-33AE-43C5-BCB8-5E1AEF6139FA}">
      <dgm:prSet/>
      <dgm:spPr/>
      <dgm:t>
        <a:bodyPr/>
        <a:lstStyle/>
        <a:p>
          <a:r>
            <a:rPr lang="en-US" dirty="0" smtClean="0"/>
            <a:t>Request must be submitted at least 1 month before planned start date</a:t>
          </a:r>
          <a:endParaRPr lang="en-US" dirty="0"/>
        </a:p>
      </dgm:t>
    </dgm:pt>
    <dgm:pt modelId="{8A82041D-3B82-45E5-AA65-C2554F377BA5}" type="parTrans" cxnId="{5A1FFDD7-E0AD-4B4A-B3FD-E0AB3B3C7528}">
      <dgm:prSet/>
      <dgm:spPr/>
      <dgm:t>
        <a:bodyPr/>
        <a:lstStyle/>
        <a:p>
          <a:endParaRPr lang="en-US"/>
        </a:p>
      </dgm:t>
    </dgm:pt>
    <dgm:pt modelId="{8D235006-6BF8-41EB-9993-9FFE1748BCF8}" type="sibTrans" cxnId="{5A1FFDD7-E0AD-4B4A-B3FD-E0AB3B3C7528}">
      <dgm:prSet/>
      <dgm:spPr/>
      <dgm:t>
        <a:bodyPr/>
        <a:lstStyle/>
        <a:p>
          <a:endParaRPr lang="en-US"/>
        </a:p>
      </dgm:t>
    </dgm:pt>
    <dgm:pt modelId="{0C9F216F-BBD0-434B-BC81-4955369CDBE7}">
      <dgm:prSet/>
      <dgm:spPr/>
      <dgm:t>
        <a:bodyPr/>
        <a:lstStyle/>
        <a:p>
          <a:r>
            <a:rPr lang="en-US" dirty="0" smtClean="0"/>
            <a:t>HR Rep</a:t>
          </a:r>
          <a:endParaRPr lang="en-US" dirty="0"/>
        </a:p>
      </dgm:t>
    </dgm:pt>
    <dgm:pt modelId="{B8D4F37D-54CF-4303-9D5C-4E13E5737CD7}" type="parTrans" cxnId="{711CF3A9-08C6-4E1F-ADDC-8F78E405889A}">
      <dgm:prSet/>
      <dgm:spPr/>
      <dgm:t>
        <a:bodyPr/>
        <a:lstStyle/>
        <a:p>
          <a:endParaRPr lang="en-US"/>
        </a:p>
      </dgm:t>
    </dgm:pt>
    <dgm:pt modelId="{D84B4CE5-E242-454B-8A3D-072F9CDC235C}" type="sibTrans" cxnId="{711CF3A9-08C6-4E1F-ADDC-8F78E405889A}">
      <dgm:prSet/>
      <dgm:spPr/>
      <dgm:t>
        <a:bodyPr/>
        <a:lstStyle/>
        <a:p>
          <a:endParaRPr lang="en-US"/>
        </a:p>
      </dgm:t>
    </dgm:pt>
    <dgm:pt modelId="{39D32857-EF31-436F-9183-1907F84BF4A5}">
      <dgm:prSet/>
      <dgm:spPr/>
      <dgm:t>
        <a:bodyPr/>
        <a:lstStyle/>
        <a:p>
          <a:r>
            <a:rPr lang="en-US" dirty="0" smtClean="0"/>
            <a:t>Request GT ID from Banner</a:t>
          </a:r>
          <a:endParaRPr lang="en-US" dirty="0"/>
        </a:p>
      </dgm:t>
    </dgm:pt>
    <dgm:pt modelId="{F49F5169-BBC1-4228-ADB8-86E8418CC250}" type="parTrans" cxnId="{8095A648-DAE0-491D-A6F5-5C3302B8E25A}">
      <dgm:prSet/>
      <dgm:spPr/>
      <dgm:t>
        <a:bodyPr/>
        <a:lstStyle/>
        <a:p>
          <a:endParaRPr lang="en-US"/>
        </a:p>
      </dgm:t>
    </dgm:pt>
    <dgm:pt modelId="{4F336C0F-FE29-47CD-8A83-EEBAF79DAFF2}" type="sibTrans" cxnId="{8095A648-DAE0-491D-A6F5-5C3302B8E25A}">
      <dgm:prSet/>
      <dgm:spPr/>
      <dgm:t>
        <a:bodyPr/>
        <a:lstStyle/>
        <a:p>
          <a:endParaRPr lang="en-US"/>
        </a:p>
      </dgm:t>
    </dgm:pt>
    <dgm:pt modelId="{85551550-92E2-4CD0-AB84-A47A41B7DEFB}">
      <dgm:prSet/>
      <dgm:spPr/>
      <dgm:t>
        <a:bodyPr/>
        <a:lstStyle/>
        <a:p>
          <a:r>
            <a:rPr lang="en-US" dirty="0" smtClean="0"/>
            <a:t>Complete required e-forms </a:t>
          </a:r>
          <a:endParaRPr lang="en-US" dirty="0"/>
        </a:p>
      </dgm:t>
    </dgm:pt>
    <dgm:pt modelId="{8EAA1BDF-EAA7-4EB6-8BB5-EA3769280F14}" type="parTrans" cxnId="{C9D7D5C7-0189-4118-A30A-BD11937449F0}">
      <dgm:prSet/>
      <dgm:spPr/>
      <dgm:t>
        <a:bodyPr/>
        <a:lstStyle/>
        <a:p>
          <a:endParaRPr lang="en-US"/>
        </a:p>
      </dgm:t>
    </dgm:pt>
    <dgm:pt modelId="{DDC5E4C7-4F74-4289-BBAE-4239BF6781ED}" type="sibTrans" cxnId="{C9D7D5C7-0189-4118-A30A-BD11937449F0}">
      <dgm:prSet/>
      <dgm:spPr/>
      <dgm:t>
        <a:bodyPr/>
        <a:lstStyle/>
        <a:p>
          <a:endParaRPr lang="en-US"/>
        </a:p>
      </dgm:t>
    </dgm:pt>
    <dgm:pt modelId="{C8D803D7-589C-4A0B-9D1D-3F4DBCE31D8B}">
      <dgm:prSet/>
      <dgm:spPr/>
      <dgm:t>
        <a:bodyPr/>
        <a:lstStyle/>
        <a:p>
          <a:r>
            <a:rPr lang="en-US" dirty="0" smtClean="0"/>
            <a:t>PI &amp; Legal Affairs</a:t>
          </a:r>
          <a:endParaRPr lang="en-US" dirty="0"/>
        </a:p>
      </dgm:t>
    </dgm:pt>
    <dgm:pt modelId="{9BF08E01-99DB-42BB-88D6-A91810CDA304}" type="parTrans" cxnId="{CFB3B993-72D7-4EFD-9BA7-B2ED703C9FDE}">
      <dgm:prSet/>
      <dgm:spPr/>
      <dgm:t>
        <a:bodyPr/>
        <a:lstStyle/>
        <a:p>
          <a:endParaRPr lang="en-US"/>
        </a:p>
      </dgm:t>
    </dgm:pt>
    <dgm:pt modelId="{7BAED78E-6213-4B37-A6DD-1BAE5C624687}" type="sibTrans" cxnId="{CFB3B993-72D7-4EFD-9BA7-B2ED703C9FDE}">
      <dgm:prSet/>
      <dgm:spPr/>
      <dgm:t>
        <a:bodyPr/>
        <a:lstStyle/>
        <a:p>
          <a:endParaRPr lang="en-US"/>
        </a:p>
      </dgm:t>
    </dgm:pt>
    <dgm:pt modelId="{3D3A1CBF-C10A-48F1-B940-46E99ED7DB3A}">
      <dgm:prSet/>
      <dgm:spPr/>
      <dgm:t>
        <a:bodyPr/>
        <a:lstStyle/>
        <a:p>
          <a:r>
            <a:rPr lang="en-US" dirty="0" smtClean="0"/>
            <a:t>Visitor</a:t>
          </a:r>
          <a:endParaRPr lang="en-US" dirty="0"/>
        </a:p>
      </dgm:t>
    </dgm:pt>
    <dgm:pt modelId="{4E47BF23-9EB2-4B4A-8521-F28E98259C76}" type="parTrans" cxnId="{C38B533D-C330-4D04-84CF-7AD5A7EB9003}">
      <dgm:prSet/>
      <dgm:spPr/>
      <dgm:t>
        <a:bodyPr/>
        <a:lstStyle/>
        <a:p>
          <a:endParaRPr lang="en-US"/>
        </a:p>
      </dgm:t>
    </dgm:pt>
    <dgm:pt modelId="{FD7B5A94-D27B-4D2F-B18A-0AB8C66B6FB0}" type="sibTrans" cxnId="{C38B533D-C330-4D04-84CF-7AD5A7EB9003}">
      <dgm:prSet/>
      <dgm:spPr/>
      <dgm:t>
        <a:bodyPr/>
        <a:lstStyle/>
        <a:p>
          <a:endParaRPr lang="en-US"/>
        </a:p>
      </dgm:t>
    </dgm:pt>
    <dgm:pt modelId="{BF9D728D-7088-4D76-AA17-267E9FF210CE}">
      <dgm:prSet/>
      <dgm:spPr/>
      <dgm:t>
        <a:bodyPr/>
        <a:lstStyle/>
        <a:p>
          <a:r>
            <a:rPr lang="en-US" dirty="0" smtClean="0"/>
            <a:t>Complete required e-forms in iStart</a:t>
          </a:r>
          <a:endParaRPr lang="en-US" dirty="0"/>
        </a:p>
      </dgm:t>
    </dgm:pt>
    <dgm:pt modelId="{3CA2B13B-A16B-424A-A553-57AC99E0EB41}" type="parTrans" cxnId="{E29A18C7-2B35-49D7-A3EB-23F46FD3D6A0}">
      <dgm:prSet/>
      <dgm:spPr/>
      <dgm:t>
        <a:bodyPr/>
        <a:lstStyle/>
        <a:p>
          <a:endParaRPr lang="en-US"/>
        </a:p>
      </dgm:t>
    </dgm:pt>
    <dgm:pt modelId="{6C3E3CE0-021D-4908-A098-00F068ABD7A7}" type="sibTrans" cxnId="{E29A18C7-2B35-49D7-A3EB-23F46FD3D6A0}">
      <dgm:prSet/>
      <dgm:spPr/>
      <dgm:t>
        <a:bodyPr/>
        <a:lstStyle/>
        <a:p>
          <a:endParaRPr lang="en-US"/>
        </a:p>
      </dgm:t>
    </dgm:pt>
    <dgm:pt modelId="{E3AB314E-243A-4C14-BF1E-3F00F03A01C8}">
      <dgm:prSet/>
      <dgm:spPr/>
      <dgm:t>
        <a:bodyPr/>
        <a:lstStyle/>
        <a:p>
          <a:r>
            <a:rPr lang="en-US" dirty="0" smtClean="0"/>
            <a:t>Review all electronic forms submitted by department and visitor </a:t>
          </a:r>
          <a:endParaRPr lang="en-US" dirty="0"/>
        </a:p>
      </dgm:t>
    </dgm:pt>
    <dgm:pt modelId="{86227078-8EC6-481D-80BA-92E3EE1B324E}" type="parTrans" cxnId="{8600AD17-BCEC-4889-B260-CF247500F769}">
      <dgm:prSet/>
      <dgm:spPr/>
      <dgm:t>
        <a:bodyPr/>
        <a:lstStyle/>
        <a:p>
          <a:endParaRPr lang="en-US"/>
        </a:p>
      </dgm:t>
    </dgm:pt>
    <dgm:pt modelId="{FF55FBCE-AC47-4653-B28B-C7EFC4EE22F6}" type="sibTrans" cxnId="{8600AD17-BCEC-4889-B260-CF247500F769}">
      <dgm:prSet/>
      <dgm:spPr/>
      <dgm:t>
        <a:bodyPr/>
        <a:lstStyle/>
        <a:p>
          <a:endParaRPr lang="en-US"/>
        </a:p>
      </dgm:t>
    </dgm:pt>
    <dgm:pt modelId="{936A5C2D-1FCD-4747-B9CE-442D6FEFA495}">
      <dgm:prSet/>
      <dgm:spPr/>
      <dgm:t>
        <a:bodyPr/>
        <a:lstStyle/>
        <a:p>
          <a:r>
            <a:rPr lang="en-US" dirty="0" smtClean="0"/>
            <a:t>Consular Affairs</a:t>
          </a:r>
          <a:endParaRPr lang="en-US" dirty="0"/>
        </a:p>
      </dgm:t>
    </dgm:pt>
    <dgm:pt modelId="{AE2C39C0-2174-4981-BEE2-C2B5F32C62AE}" type="parTrans" cxnId="{C331020B-D114-45DB-AF39-E1A5EBDCC0AC}">
      <dgm:prSet/>
      <dgm:spPr/>
      <dgm:t>
        <a:bodyPr/>
        <a:lstStyle/>
        <a:p>
          <a:endParaRPr lang="en-US"/>
        </a:p>
      </dgm:t>
    </dgm:pt>
    <dgm:pt modelId="{DE32A3E7-D71A-4FDE-9A3D-C15E64E68E69}" type="sibTrans" cxnId="{C331020B-D114-45DB-AF39-E1A5EBDCC0AC}">
      <dgm:prSet/>
      <dgm:spPr/>
      <dgm:t>
        <a:bodyPr/>
        <a:lstStyle/>
        <a:p>
          <a:endParaRPr lang="en-US"/>
        </a:p>
      </dgm:t>
    </dgm:pt>
    <dgm:pt modelId="{76DEDF40-4739-45E0-838D-CF32016C3CC7}">
      <dgm:prSet/>
      <dgm:spPr/>
      <dgm:t>
        <a:bodyPr/>
        <a:lstStyle/>
        <a:p>
          <a:r>
            <a:rPr lang="en-US" dirty="0" smtClean="0"/>
            <a:t>Visitor makes visa appointment</a:t>
          </a:r>
          <a:endParaRPr lang="en-US" dirty="0"/>
        </a:p>
      </dgm:t>
    </dgm:pt>
    <dgm:pt modelId="{32A5BAE9-C14A-4B47-B4FC-E3FE999E04D2}" type="parTrans" cxnId="{2CA17672-15A0-4BE9-99D3-EC28E94BE7BD}">
      <dgm:prSet/>
      <dgm:spPr/>
      <dgm:t>
        <a:bodyPr/>
        <a:lstStyle/>
        <a:p>
          <a:endParaRPr lang="en-US"/>
        </a:p>
      </dgm:t>
    </dgm:pt>
    <dgm:pt modelId="{C6EA601F-191B-4378-8E1D-62A7AFF70F8A}" type="sibTrans" cxnId="{2CA17672-15A0-4BE9-99D3-EC28E94BE7BD}">
      <dgm:prSet/>
      <dgm:spPr/>
      <dgm:t>
        <a:bodyPr/>
        <a:lstStyle/>
        <a:p>
          <a:endParaRPr lang="en-US"/>
        </a:p>
      </dgm:t>
    </dgm:pt>
    <dgm:pt modelId="{00E06689-D41A-4760-B4E8-4B7286037818}">
      <dgm:prSet/>
      <dgm:spPr/>
      <dgm:t>
        <a:bodyPr/>
        <a:lstStyle/>
        <a:p>
          <a:r>
            <a:rPr lang="en-US" dirty="0" smtClean="0"/>
            <a:t>Customs and Border Protection </a:t>
          </a:r>
          <a:endParaRPr lang="en-US" dirty="0"/>
        </a:p>
      </dgm:t>
    </dgm:pt>
    <dgm:pt modelId="{BD327455-97FD-4A2A-B214-37CDDF8952C9}" type="parTrans" cxnId="{C92D1C0E-C6AC-4673-8C52-F59340FD1796}">
      <dgm:prSet/>
      <dgm:spPr/>
      <dgm:t>
        <a:bodyPr/>
        <a:lstStyle/>
        <a:p>
          <a:endParaRPr lang="en-US"/>
        </a:p>
      </dgm:t>
    </dgm:pt>
    <dgm:pt modelId="{92491C93-E1CA-4880-8FAF-E0E6870B3952}" type="sibTrans" cxnId="{C92D1C0E-C6AC-4673-8C52-F59340FD1796}">
      <dgm:prSet/>
      <dgm:spPr/>
      <dgm:t>
        <a:bodyPr/>
        <a:lstStyle/>
        <a:p>
          <a:endParaRPr lang="en-US"/>
        </a:p>
      </dgm:t>
    </dgm:pt>
    <dgm:pt modelId="{A9AFB07C-306D-48F1-9073-4EC0ABDFE64F}">
      <dgm:prSet/>
      <dgm:spPr/>
      <dgm:t>
        <a:bodyPr/>
        <a:lstStyle/>
        <a:p>
          <a:r>
            <a:rPr lang="en-US" dirty="0" smtClean="0"/>
            <a:t>Stamp visitors passport with either B-1 or VWB </a:t>
          </a:r>
          <a:endParaRPr lang="en-US" dirty="0"/>
        </a:p>
      </dgm:t>
    </dgm:pt>
    <dgm:pt modelId="{8EE9CD04-69DB-4B3D-A97B-74E99182750E}" type="parTrans" cxnId="{44AC22DA-F610-4D26-A2AF-350CF6032A5D}">
      <dgm:prSet/>
      <dgm:spPr/>
      <dgm:t>
        <a:bodyPr/>
        <a:lstStyle/>
        <a:p>
          <a:endParaRPr lang="en-US"/>
        </a:p>
      </dgm:t>
    </dgm:pt>
    <dgm:pt modelId="{0603E2CE-C37D-41E3-9D51-16D6B9DE277B}" type="sibTrans" cxnId="{44AC22DA-F610-4D26-A2AF-350CF6032A5D}">
      <dgm:prSet/>
      <dgm:spPr/>
      <dgm:t>
        <a:bodyPr/>
        <a:lstStyle/>
        <a:p>
          <a:endParaRPr lang="en-US"/>
        </a:p>
      </dgm:t>
    </dgm:pt>
    <dgm:pt modelId="{AAC6BF7A-F0AC-4081-8029-C1564C2BFC26}">
      <dgm:prSet/>
      <dgm:spPr/>
      <dgm:t>
        <a:bodyPr/>
        <a:lstStyle/>
        <a:p>
          <a:r>
            <a:rPr lang="en-US" dirty="0" smtClean="0"/>
            <a:t>If the visitor enters as a tourist (B-2 or </a:t>
          </a:r>
          <a:r>
            <a:rPr lang="en-US" dirty="0" err="1" smtClean="0"/>
            <a:t>VWT</a:t>
          </a:r>
          <a:r>
            <a:rPr lang="en-US" dirty="0" smtClean="0"/>
            <a:t>), they must have it changed</a:t>
          </a:r>
          <a:endParaRPr lang="en-US" dirty="0"/>
        </a:p>
      </dgm:t>
    </dgm:pt>
    <dgm:pt modelId="{6F8F97A5-013D-41B9-9B43-AABFDFADDD71}" type="parTrans" cxnId="{A1B25664-8C62-419D-8CD3-DD3E29EBCC52}">
      <dgm:prSet/>
      <dgm:spPr/>
      <dgm:t>
        <a:bodyPr/>
        <a:lstStyle/>
        <a:p>
          <a:endParaRPr lang="en-US"/>
        </a:p>
      </dgm:t>
    </dgm:pt>
    <dgm:pt modelId="{A19476D9-2E2A-4D2B-9C37-2A5B8FF5243A}" type="sibTrans" cxnId="{A1B25664-8C62-419D-8CD3-DD3E29EBCC52}">
      <dgm:prSet/>
      <dgm:spPr/>
      <dgm:t>
        <a:bodyPr/>
        <a:lstStyle/>
        <a:p>
          <a:endParaRPr lang="en-US"/>
        </a:p>
      </dgm:t>
    </dgm:pt>
    <dgm:pt modelId="{3D3DA3A7-2157-45E8-8E26-4A28D7F74289}">
      <dgm:prSet/>
      <dgm:spPr/>
      <dgm:t>
        <a:bodyPr/>
        <a:lstStyle/>
        <a:p>
          <a:r>
            <a:rPr lang="en-US" dirty="0" smtClean="0"/>
            <a:t>Wait times vary  and are unpredictable  </a:t>
          </a:r>
          <a:endParaRPr lang="en-US" dirty="0"/>
        </a:p>
      </dgm:t>
    </dgm:pt>
    <dgm:pt modelId="{3E8EF5FD-DC73-4445-BB14-9C5B8EDA178A}" type="parTrans" cxnId="{C3DC37F1-6F65-4A77-A1BD-A9DD80BFD387}">
      <dgm:prSet/>
      <dgm:spPr/>
    </dgm:pt>
    <dgm:pt modelId="{34FE7437-1D59-4712-BE2F-00FE6729A307}" type="sibTrans" cxnId="{C3DC37F1-6F65-4A77-A1BD-A9DD80BFD387}">
      <dgm:prSet/>
      <dgm:spPr/>
    </dgm:pt>
    <dgm:pt modelId="{6F0D19F9-CEA9-4C27-8A14-4193FA473989}">
      <dgm:prSet/>
      <dgm:spPr/>
      <dgm:t>
        <a:bodyPr/>
        <a:lstStyle/>
        <a:p>
          <a:r>
            <a:rPr lang="en-US" dirty="0" smtClean="0"/>
            <a:t>Visitor</a:t>
          </a:r>
          <a:endParaRPr lang="en-US" dirty="0"/>
        </a:p>
      </dgm:t>
    </dgm:pt>
    <dgm:pt modelId="{DFD8F736-27F0-4D87-8BF7-6B2360B1F9E5}" type="parTrans" cxnId="{0A828CE0-32B1-4B32-A202-4F5C0D355834}">
      <dgm:prSet/>
      <dgm:spPr/>
    </dgm:pt>
    <dgm:pt modelId="{3FF291E6-779B-4A4A-B6AD-72969239943D}" type="sibTrans" cxnId="{0A828CE0-32B1-4B32-A202-4F5C0D355834}">
      <dgm:prSet/>
      <dgm:spPr/>
    </dgm:pt>
    <dgm:pt modelId="{7B84DECA-1D16-4092-90CD-A79B3A101EE5}">
      <dgm:prSet/>
      <dgm:spPr/>
      <dgm:t>
        <a:bodyPr/>
        <a:lstStyle/>
        <a:p>
          <a:r>
            <a:rPr lang="en-US" smtClean="0"/>
            <a:t>Complete iStart arrival information  within 48 hours of arrival</a:t>
          </a:r>
          <a:endParaRPr lang="en-US"/>
        </a:p>
      </dgm:t>
    </dgm:pt>
    <dgm:pt modelId="{E12C4079-A30D-47B5-8CE7-63CFBA286D95}" type="parTrans" cxnId="{B629691A-D37A-48E9-B2F5-65D577BC1467}">
      <dgm:prSet/>
      <dgm:spPr/>
      <dgm:t>
        <a:bodyPr/>
        <a:lstStyle/>
        <a:p>
          <a:endParaRPr lang="en-US"/>
        </a:p>
      </dgm:t>
    </dgm:pt>
    <dgm:pt modelId="{50094B57-DAC0-43CE-A71D-151D68F3E55B}" type="sibTrans" cxnId="{B629691A-D37A-48E9-B2F5-65D577BC1467}">
      <dgm:prSet/>
      <dgm:spPr/>
      <dgm:t>
        <a:bodyPr/>
        <a:lstStyle/>
        <a:p>
          <a:endParaRPr lang="en-US"/>
        </a:p>
      </dgm:t>
    </dgm:pt>
    <dgm:pt modelId="{54585532-036C-4161-BA36-3CE7F9D78871}">
      <dgm:prSet/>
      <dgm:spPr/>
      <dgm:t>
        <a:bodyPr/>
        <a:lstStyle/>
        <a:p>
          <a:r>
            <a:rPr lang="en-US" dirty="0" smtClean="0"/>
            <a:t>Global HR</a:t>
          </a:r>
          <a:endParaRPr lang="en-US" dirty="0"/>
        </a:p>
      </dgm:t>
    </dgm:pt>
    <dgm:pt modelId="{EA9AAD9D-4320-4FED-A20C-7486F12F9C7F}" type="parTrans" cxnId="{A0F27433-C31F-4C37-9077-812678D53DE3}">
      <dgm:prSet/>
      <dgm:spPr/>
    </dgm:pt>
    <dgm:pt modelId="{77F0009F-5AB5-4E2A-9AE2-C9109C505B99}" type="sibTrans" cxnId="{A0F27433-C31F-4C37-9077-812678D53DE3}">
      <dgm:prSet/>
      <dgm:spPr/>
      <dgm:t>
        <a:bodyPr/>
        <a:lstStyle/>
        <a:p>
          <a:endParaRPr lang="en-US"/>
        </a:p>
      </dgm:t>
    </dgm:pt>
    <dgm:pt modelId="{2DE83883-BC86-4938-B66E-44116CF074D6}">
      <dgm:prSet/>
      <dgm:spPr/>
      <dgm:t>
        <a:bodyPr/>
        <a:lstStyle/>
        <a:p>
          <a:r>
            <a:rPr lang="en-US" dirty="0" smtClean="0"/>
            <a:t>Complete export review process </a:t>
          </a:r>
          <a:endParaRPr lang="en-US" dirty="0"/>
        </a:p>
      </dgm:t>
    </dgm:pt>
    <dgm:pt modelId="{C99A09DF-BEB4-43B6-A915-CDB235C98ABF}" type="parTrans" cxnId="{CF262462-6C77-4132-975C-096BE90BD993}">
      <dgm:prSet/>
      <dgm:spPr/>
      <dgm:t>
        <a:bodyPr/>
        <a:lstStyle/>
        <a:p>
          <a:endParaRPr lang="en-US"/>
        </a:p>
      </dgm:t>
    </dgm:pt>
    <dgm:pt modelId="{3236FE40-7F5A-4AB5-B820-1CB1474F1B1B}" type="sibTrans" cxnId="{CF262462-6C77-4132-975C-096BE90BD993}">
      <dgm:prSet/>
      <dgm:spPr/>
      <dgm:t>
        <a:bodyPr/>
        <a:lstStyle/>
        <a:p>
          <a:endParaRPr lang="en-US"/>
        </a:p>
      </dgm:t>
    </dgm:pt>
    <dgm:pt modelId="{D7A57A56-6783-4829-92E6-EB4EA225A936}" type="pres">
      <dgm:prSet presAssocID="{C8209377-2243-49C4-A9B5-9268497FE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77C3E-C2A3-4C45-9CDC-BF646797D106}" type="pres">
      <dgm:prSet presAssocID="{CF7E601F-2FA8-458E-B686-40A983B608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EFE10-AB9E-4619-91B4-D45474BCA990}" type="pres">
      <dgm:prSet presAssocID="{42671B09-C299-45EA-86F1-A728FCAB303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DFEF341F-9048-4BD0-A8B9-42F1C3CF257A}" type="pres">
      <dgm:prSet presAssocID="{42671B09-C299-45EA-86F1-A728FCAB303C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652B719D-1B52-4186-BA23-035CD5735335}" type="pres">
      <dgm:prSet presAssocID="{0C9F216F-BBD0-434B-BC81-4955369CDBE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3692E-05ED-42F0-AA5C-90C4281B04AF}" type="pres">
      <dgm:prSet presAssocID="{D84B4CE5-E242-454B-8A3D-072F9CDC235C}" presName="sibTrans" presStyleLbl="sibTrans1D1" presStyleIdx="1" presStyleCnt="7"/>
      <dgm:spPr/>
      <dgm:t>
        <a:bodyPr/>
        <a:lstStyle/>
        <a:p>
          <a:endParaRPr lang="en-US"/>
        </a:p>
      </dgm:t>
    </dgm:pt>
    <dgm:pt modelId="{2A27871C-B549-4054-A23B-055284105489}" type="pres">
      <dgm:prSet presAssocID="{D84B4CE5-E242-454B-8A3D-072F9CDC235C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8475AE3A-4C80-4CE3-AD1C-D7DC72C4AFC5}" type="pres">
      <dgm:prSet presAssocID="{C8D803D7-589C-4A0B-9D1D-3F4DBCE31D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7DE4D-E75C-4799-83A5-22C42048BCE9}" type="pres">
      <dgm:prSet presAssocID="{7BAED78E-6213-4B37-A6DD-1BAE5C624687}" presName="sibTrans" presStyleLbl="sibTrans1D1" presStyleIdx="2" presStyleCnt="7"/>
      <dgm:spPr/>
      <dgm:t>
        <a:bodyPr/>
        <a:lstStyle/>
        <a:p>
          <a:endParaRPr lang="en-US"/>
        </a:p>
      </dgm:t>
    </dgm:pt>
    <dgm:pt modelId="{0BA2B928-FE72-4FFE-A46C-D93532DFEA1F}" type="pres">
      <dgm:prSet presAssocID="{7BAED78E-6213-4B37-A6DD-1BAE5C624687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4E4424D3-902B-48CE-ABAD-B897A0BA7C77}" type="pres">
      <dgm:prSet presAssocID="{3D3A1CBF-C10A-48F1-B940-46E99ED7DB3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53191-E570-4134-A763-D38E38B2BC83}" type="pres">
      <dgm:prSet presAssocID="{FD7B5A94-D27B-4D2F-B18A-0AB8C66B6FB0}" presName="sibTrans" presStyleLbl="sibTrans1D1" presStyleIdx="3" presStyleCnt="7"/>
      <dgm:spPr/>
      <dgm:t>
        <a:bodyPr/>
        <a:lstStyle/>
        <a:p>
          <a:endParaRPr lang="en-US"/>
        </a:p>
      </dgm:t>
    </dgm:pt>
    <dgm:pt modelId="{17A7FD4C-35C0-4EE0-8677-A5AE4E655059}" type="pres">
      <dgm:prSet presAssocID="{FD7B5A94-D27B-4D2F-B18A-0AB8C66B6FB0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85837917-C67E-4198-8BCB-140CC1B306B0}" type="pres">
      <dgm:prSet presAssocID="{54585532-036C-4161-BA36-3CE7F9D788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3EC2-9AAA-4824-9804-03E08DE7312A}" type="pres">
      <dgm:prSet presAssocID="{77F0009F-5AB5-4E2A-9AE2-C9109C505B99}" presName="sibTrans" presStyleLbl="sibTrans1D1" presStyleIdx="4" presStyleCnt="7"/>
      <dgm:spPr/>
      <dgm:t>
        <a:bodyPr/>
        <a:lstStyle/>
        <a:p>
          <a:endParaRPr lang="en-US"/>
        </a:p>
      </dgm:t>
    </dgm:pt>
    <dgm:pt modelId="{F041AA00-B13D-4ACC-8109-14D2468F23A2}" type="pres">
      <dgm:prSet presAssocID="{77F0009F-5AB5-4E2A-9AE2-C9109C505B99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1195E02A-76C2-411C-8C63-3E121D6D0A86}" type="pres">
      <dgm:prSet presAssocID="{936A5C2D-1FCD-4747-B9CE-442D6FEFA49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6BAEF-8C38-4035-AA9C-D2B92C04CCC1}" type="pres">
      <dgm:prSet presAssocID="{DE32A3E7-D71A-4FDE-9A3D-C15E64E68E69}" presName="sibTrans" presStyleLbl="sibTrans1D1" presStyleIdx="5" presStyleCnt="7"/>
      <dgm:spPr/>
      <dgm:t>
        <a:bodyPr/>
        <a:lstStyle/>
        <a:p>
          <a:endParaRPr lang="en-US"/>
        </a:p>
      </dgm:t>
    </dgm:pt>
    <dgm:pt modelId="{B4C2FDEF-04E2-4A12-92EB-668012EFF7F7}" type="pres">
      <dgm:prSet presAssocID="{DE32A3E7-D71A-4FDE-9A3D-C15E64E68E69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1FF920EB-359F-41D4-B15C-3D004F105B63}" type="pres">
      <dgm:prSet presAssocID="{00E06689-D41A-4760-B4E8-4B728603781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9279-6C9B-4ADA-8896-6BA59E434DD0}" type="pres">
      <dgm:prSet presAssocID="{92491C93-E1CA-4880-8FAF-E0E6870B3952}" presName="sibTrans" presStyleLbl="sibTrans1D1" presStyleIdx="6" presStyleCnt="7"/>
      <dgm:spPr/>
      <dgm:t>
        <a:bodyPr/>
        <a:lstStyle/>
        <a:p>
          <a:endParaRPr lang="en-US"/>
        </a:p>
      </dgm:t>
    </dgm:pt>
    <dgm:pt modelId="{012805B7-20AF-4BCD-BD81-22CC134FD774}" type="pres">
      <dgm:prSet presAssocID="{92491C93-E1CA-4880-8FAF-E0E6870B3952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9C32064A-E0CC-4A74-9FAB-FCBF0DD08B36}" type="pres">
      <dgm:prSet presAssocID="{6F0D19F9-CEA9-4C27-8A14-4193FA47398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A12E4-1CF6-4B62-9B4C-74C6E6846F50}" srcId="{C8209377-2243-49C4-A9B5-9268497FEBBA}" destId="{CF7E601F-2FA8-458E-B686-40A983B60866}" srcOrd="0" destOrd="0" parTransId="{85910E07-84E5-4EFC-9173-149944B992B4}" sibTransId="{42671B09-C299-45EA-86F1-A728FCAB303C}"/>
    <dgm:cxn modelId="{A73B3FCF-096B-4BA7-87BA-F3B0B9F32736}" type="presOf" srcId="{7B84DECA-1D16-4092-90CD-A79B3A101EE5}" destId="{9C32064A-E0CC-4A74-9FAB-FCBF0DD08B36}" srcOrd="0" destOrd="1" presId="urn:microsoft.com/office/officeart/2005/8/layout/bProcess3"/>
    <dgm:cxn modelId="{711CF3A9-08C6-4E1F-ADDC-8F78E405889A}" srcId="{C8209377-2243-49C4-A9B5-9268497FEBBA}" destId="{0C9F216F-BBD0-434B-BC81-4955369CDBE7}" srcOrd="1" destOrd="0" parTransId="{B8D4F37D-54CF-4303-9D5C-4E13E5737CD7}" sibTransId="{D84B4CE5-E242-454B-8A3D-072F9CDC235C}"/>
    <dgm:cxn modelId="{FCA4BA4C-732A-4CA7-9980-AFC703ED2B6B}" type="presOf" srcId="{0C9F216F-BBD0-434B-BC81-4955369CDBE7}" destId="{652B719D-1B52-4186-BA23-035CD5735335}" srcOrd="0" destOrd="0" presId="urn:microsoft.com/office/officeart/2005/8/layout/bProcess3"/>
    <dgm:cxn modelId="{E29A18C7-2B35-49D7-A3EB-23F46FD3D6A0}" srcId="{3D3A1CBF-C10A-48F1-B940-46E99ED7DB3A}" destId="{BF9D728D-7088-4D76-AA17-267E9FF210CE}" srcOrd="0" destOrd="0" parTransId="{3CA2B13B-A16B-424A-A553-57AC99E0EB41}" sibTransId="{6C3E3CE0-021D-4908-A098-00F068ABD7A7}"/>
    <dgm:cxn modelId="{C7B1F001-02FC-438D-8BDF-21214E64DDF9}" type="presOf" srcId="{77F0009F-5AB5-4E2A-9AE2-C9109C505B99}" destId="{F041AA00-B13D-4ACC-8109-14D2468F23A2}" srcOrd="1" destOrd="0" presId="urn:microsoft.com/office/officeart/2005/8/layout/bProcess3"/>
    <dgm:cxn modelId="{469E5439-0AF7-4883-929F-527EA826EB42}" type="presOf" srcId="{3D3A1CBF-C10A-48F1-B940-46E99ED7DB3A}" destId="{4E4424D3-902B-48CE-ABAD-B897A0BA7C77}" srcOrd="0" destOrd="0" presId="urn:microsoft.com/office/officeart/2005/8/layout/bProcess3"/>
    <dgm:cxn modelId="{0DB8611A-DEEE-41A9-A929-44841873AFCA}" type="presOf" srcId="{7BAED78E-6213-4B37-A6DD-1BAE5C624687}" destId="{0BA2B928-FE72-4FFE-A46C-D93532DFEA1F}" srcOrd="1" destOrd="0" presId="urn:microsoft.com/office/officeart/2005/8/layout/bProcess3"/>
    <dgm:cxn modelId="{D87EF69F-D2E0-4F6F-B1D2-FEC654FF34FD}" type="presOf" srcId="{85551550-92E2-4CD0-AB84-A47A41B7DEFB}" destId="{652B719D-1B52-4186-BA23-035CD5735335}" srcOrd="0" destOrd="2" presId="urn:microsoft.com/office/officeart/2005/8/layout/bProcess3"/>
    <dgm:cxn modelId="{CFB3B993-72D7-4EFD-9BA7-B2ED703C9FDE}" srcId="{C8209377-2243-49C4-A9B5-9268497FEBBA}" destId="{C8D803D7-589C-4A0B-9D1D-3F4DBCE31D8B}" srcOrd="2" destOrd="0" parTransId="{9BF08E01-99DB-42BB-88D6-A91810CDA304}" sibTransId="{7BAED78E-6213-4B37-A6DD-1BAE5C624687}"/>
    <dgm:cxn modelId="{EB048162-E41F-4E33-8C0D-BF26BCB79701}" type="presOf" srcId="{D84B4CE5-E242-454B-8A3D-072F9CDC235C}" destId="{3AA3692E-05ED-42F0-AA5C-90C4281B04AF}" srcOrd="0" destOrd="0" presId="urn:microsoft.com/office/officeart/2005/8/layout/bProcess3"/>
    <dgm:cxn modelId="{1D178196-3139-40C1-9F2D-00374D10E64F}" type="presOf" srcId="{A9AFB07C-306D-48F1-9073-4EC0ABDFE64F}" destId="{1FF920EB-359F-41D4-B15C-3D004F105B63}" srcOrd="0" destOrd="1" presId="urn:microsoft.com/office/officeart/2005/8/layout/bProcess3"/>
    <dgm:cxn modelId="{9442D03D-0254-4242-AFC7-13D148AE9860}" type="presOf" srcId="{C8D803D7-589C-4A0B-9D1D-3F4DBCE31D8B}" destId="{8475AE3A-4C80-4CE3-AD1C-D7DC72C4AFC5}" srcOrd="0" destOrd="0" presId="urn:microsoft.com/office/officeart/2005/8/layout/bProcess3"/>
    <dgm:cxn modelId="{9690DBA5-2BC9-4D36-B056-717C109E17C3}" type="presOf" srcId="{FD7B5A94-D27B-4D2F-B18A-0AB8C66B6FB0}" destId="{42053191-E570-4134-A763-D38E38B2BC83}" srcOrd="0" destOrd="0" presId="urn:microsoft.com/office/officeart/2005/8/layout/bProcess3"/>
    <dgm:cxn modelId="{0DAD5B71-72D3-43CC-BEA6-55E4AD4C00B1}" type="presOf" srcId="{00E06689-D41A-4760-B4E8-4B7286037818}" destId="{1FF920EB-359F-41D4-B15C-3D004F105B63}" srcOrd="0" destOrd="0" presId="urn:microsoft.com/office/officeart/2005/8/layout/bProcess3"/>
    <dgm:cxn modelId="{B629691A-D37A-48E9-B2F5-65D577BC1467}" srcId="{6F0D19F9-CEA9-4C27-8A14-4193FA473989}" destId="{7B84DECA-1D16-4092-90CD-A79B3A101EE5}" srcOrd="0" destOrd="0" parTransId="{E12C4079-A30D-47B5-8CE7-63CFBA286D95}" sibTransId="{50094B57-DAC0-43CE-A71D-151D68F3E55B}"/>
    <dgm:cxn modelId="{8600AD17-BCEC-4889-B260-CF247500F769}" srcId="{54585532-036C-4161-BA36-3CE7F9D78871}" destId="{E3AB314E-243A-4C14-BF1E-3F00F03A01C8}" srcOrd="0" destOrd="0" parTransId="{86227078-8EC6-481D-80BA-92E3EE1B324E}" sibTransId="{FF55FBCE-AC47-4653-B28B-C7EFC4EE22F6}"/>
    <dgm:cxn modelId="{02CF5749-EEEB-4E2C-9AF1-3DA682A1404C}" type="presOf" srcId="{6E045708-33AE-43C5-BCB8-5E1AEF6139FA}" destId="{8D077C3E-C2A3-4C45-9CDC-BF646797D106}" srcOrd="0" destOrd="2" presId="urn:microsoft.com/office/officeart/2005/8/layout/bProcess3"/>
    <dgm:cxn modelId="{97A73DDC-FC6C-4D23-B97C-46C89F6E3108}" type="presOf" srcId="{42671B09-C299-45EA-86F1-A728FCAB303C}" destId="{77FEFE10-AB9E-4619-91B4-D45474BCA990}" srcOrd="0" destOrd="0" presId="urn:microsoft.com/office/officeart/2005/8/layout/bProcess3"/>
    <dgm:cxn modelId="{E24FAE45-7D8B-4E92-873D-C276FAE33650}" type="presOf" srcId="{42671B09-C299-45EA-86F1-A728FCAB303C}" destId="{DFEF341F-9048-4BD0-A8B9-42F1C3CF257A}" srcOrd="1" destOrd="0" presId="urn:microsoft.com/office/officeart/2005/8/layout/bProcess3"/>
    <dgm:cxn modelId="{5B93E034-3FB0-49A4-B978-344429A1673B}" type="presOf" srcId="{BF9D728D-7088-4D76-AA17-267E9FF210CE}" destId="{4E4424D3-902B-48CE-ABAD-B897A0BA7C77}" srcOrd="0" destOrd="1" presId="urn:microsoft.com/office/officeart/2005/8/layout/bProcess3"/>
    <dgm:cxn modelId="{BA98063F-FA79-4DE3-8E01-8E9C436EADD1}" type="presOf" srcId="{39D32857-EF31-436F-9183-1907F84BF4A5}" destId="{652B719D-1B52-4186-BA23-035CD5735335}" srcOrd="0" destOrd="1" presId="urn:microsoft.com/office/officeart/2005/8/layout/bProcess3"/>
    <dgm:cxn modelId="{4EF30E47-2E22-4897-A35E-ED2E86EFB184}" srcId="{CF7E601F-2FA8-458E-B686-40A983B60866}" destId="{7331D203-5C22-4FE8-8F8F-FFA5AA05A543}" srcOrd="0" destOrd="0" parTransId="{2467EB60-AA29-4055-A638-919AD47D3D06}" sibTransId="{C94F1443-6F5D-4A12-94CD-A6EAB53896DC}"/>
    <dgm:cxn modelId="{0A828CE0-32B1-4B32-A202-4F5C0D355834}" srcId="{C8209377-2243-49C4-A9B5-9268497FEBBA}" destId="{6F0D19F9-CEA9-4C27-8A14-4193FA473989}" srcOrd="7" destOrd="0" parTransId="{DFD8F736-27F0-4D87-8BF7-6B2360B1F9E5}" sibTransId="{3FF291E6-779B-4A4A-B6AD-72969239943D}"/>
    <dgm:cxn modelId="{339392AE-4CD5-4A99-AEE4-99FD9D8170F0}" type="presOf" srcId="{E3AB314E-243A-4C14-BF1E-3F00F03A01C8}" destId="{85837917-C67E-4198-8BCB-140CC1B306B0}" srcOrd="0" destOrd="1" presId="urn:microsoft.com/office/officeart/2005/8/layout/bProcess3"/>
    <dgm:cxn modelId="{27D08D60-AB6D-4369-9682-EB04DCD54A5D}" type="presOf" srcId="{7BAED78E-6213-4B37-A6DD-1BAE5C624687}" destId="{C117DE4D-E75C-4799-83A5-22C42048BCE9}" srcOrd="0" destOrd="0" presId="urn:microsoft.com/office/officeart/2005/8/layout/bProcess3"/>
    <dgm:cxn modelId="{5A1FFDD7-E0AD-4B4A-B3FD-E0AB3B3C7528}" srcId="{CF7E601F-2FA8-458E-B686-40A983B60866}" destId="{6E045708-33AE-43C5-BCB8-5E1AEF6139FA}" srcOrd="1" destOrd="0" parTransId="{8A82041D-3B82-45E5-AA65-C2554F377BA5}" sibTransId="{8D235006-6BF8-41EB-9993-9FFE1748BCF8}"/>
    <dgm:cxn modelId="{A1B25664-8C62-419D-8CD3-DD3E29EBCC52}" srcId="{A9AFB07C-306D-48F1-9073-4EC0ABDFE64F}" destId="{AAC6BF7A-F0AC-4081-8029-C1564C2BFC26}" srcOrd="0" destOrd="0" parTransId="{6F8F97A5-013D-41B9-9B43-AABFDFADDD71}" sibTransId="{A19476D9-2E2A-4D2B-9C37-2A5B8FF5243A}"/>
    <dgm:cxn modelId="{A0F27433-C31F-4C37-9077-812678D53DE3}" srcId="{C8209377-2243-49C4-A9B5-9268497FEBBA}" destId="{54585532-036C-4161-BA36-3CE7F9D78871}" srcOrd="4" destOrd="0" parTransId="{EA9AAD9D-4320-4FED-A20C-7486F12F9C7F}" sibTransId="{77F0009F-5AB5-4E2A-9AE2-C9109C505B99}"/>
    <dgm:cxn modelId="{6A4B186E-CCD1-4BE0-85C5-CB80270EA34D}" type="presOf" srcId="{92491C93-E1CA-4880-8FAF-E0E6870B3952}" destId="{012805B7-20AF-4BCD-BD81-22CC134FD774}" srcOrd="1" destOrd="0" presId="urn:microsoft.com/office/officeart/2005/8/layout/bProcess3"/>
    <dgm:cxn modelId="{87CB48DF-FE68-40D8-AD95-495FDFF84BF1}" type="presOf" srcId="{3D3DA3A7-2157-45E8-8E26-4A28D7F74289}" destId="{1195E02A-76C2-411C-8C63-3E121D6D0A86}" srcOrd="0" destOrd="2" presId="urn:microsoft.com/office/officeart/2005/8/layout/bProcess3"/>
    <dgm:cxn modelId="{A8DBFBA4-C532-4727-9C1B-F6921839D7D4}" type="presOf" srcId="{92491C93-E1CA-4880-8FAF-E0E6870B3952}" destId="{84569279-6C9B-4ADA-8896-6BA59E434DD0}" srcOrd="0" destOrd="0" presId="urn:microsoft.com/office/officeart/2005/8/layout/bProcess3"/>
    <dgm:cxn modelId="{D7844AD4-60E8-4BD0-BA52-86807CBC211B}" type="presOf" srcId="{FD7B5A94-D27B-4D2F-B18A-0AB8C66B6FB0}" destId="{17A7FD4C-35C0-4EE0-8677-A5AE4E655059}" srcOrd="1" destOrd="0" presId="urn:microsoft.com/office/officeart/2005/8/layout/bProcess3"/>
    <dgm:cxn modelId="{C9D7D5C7-0189-4118-A30A-BD11937449F0}" srcId="{0C9F216F-BBD0-434B-BC81-4955369CDBE7}" destId="{85551550-92E2-4CD0-AB84-A47A41B7DEFB}" srcOrd="1" destOrd="0" parTransId="{8EAA1BDF-EAA7-4EB6-8BB5-EA3769280F14}" sibTransId="{DDC5E4C7-4F74-4289-BBAE-4239BF6781ED}"/>
    <dgm:cxn modelId="{2C5DBA8E-ED36-4F54-A33B-6953D186EA76}" type="presOf" srcId="{AAC6BF7A-F0AC-4081-8029-C1564C2BFC26}" destId="{1FF920EB-359F-41D4-B15C-3D004F105B63}" srcOrd="0" destOrd="2" presId="urn:microsoft.com/office/officeart/2005/8/layout/bProcess3"/>
    <dgm:cxn modelId="{CF262462-6C77-4132-975C-096BE90BD993}" srcId="{C8D803D7-589C-4A0B-9D1D-3F4DBCE31D8B}" destId="{2DE83883-BC86-4938-B66E-44116CF074D6}" srcOrd="0" destOrd="0" parTransId="{C99A09DF-BEB4-43B6-A915-CDB235C98ABF}" sibTransId="{3236FE40-7F5A-4AB5-B820-1CB1474F1B1B}"/>
    <dgm:cxn modelId="{C92D1C0E-C6AC-4673-8C52-F59340FD1796}" srcId="{C8209377-2243-49C4-A9B5-9268497FEBBA}" destId="{00E06689-D41A-4760-B4E8-4B7286037818}" srcOrd="6" destOrd="0" parTransId="{BD327455-97FD-4A2A-B214-37CDDF8952C9}" sibTransId="{92491C93-E1CA-4880-8FAF-E0E6870B3952}"/>
    <dgm:cxn modelId="{79F8095B-A746-4F63-A527-3F775FFC7A5D}" type="presOf" srcId="{CF7E601F-2FA8-458E-B686-40A983B60866}" destId="{8D077C3E-C2A3-4C45-9CDC-BF646797D106}" srcOrd="0" destOrd="0" presId="urn:microsoft.com/office/officeart/2005/8/layout/bProcess3"/>
    <dgm:cxn modelId="{6340A3CA-DD6E-4523-AB12-FD99A0032B4E}" type="presOf" srcId="{DE32A3E7-D71A-4FDE-9A3D-C15E64E68E69}" destId="{87A6BAEF-8C38-4035-AA9C-D2B92C04CCC1}" srcOrd="0" destOrd="0" presId="urn:microsoft.com/office/officeart/2005/8/layout/bProcess3"/>
    <dgm:cxn modelId="{2CA17672-15A0-4BE9-99D3-EC28E94BE7BD}" srcId="{936A5C2D-1FCD-4747-B9CE-442D6FEFA495}" destId="{76DEDF40-4739-45E0-838D-CF32016C3CC7}" srcOrd="0" destOrd="0" parTransId="{32A5BAE9-C14A-4B47-B4FC-E3FE999E04D2}" sibTransId="{C6EA601F-191B-4378-8E1D-62A7AFF70F8A}"/>
    <dgm:cxn modelId="{44B39D10-1D4E-4490-808C-A51C770D96A1}" type="presOf" srcId="{C8209377-2243-49C4-A9B5-9268497FEBBA}" destId="{D7A57A56-6783-4829-92E6-EB4EA225A936}" srcOrd="0" destOrd="0" presId="urn:microsoft.com/office/officeart/2005/8/layout/bProcess3"/>
    <dgm:cxn modelId="{3DBF10A5-F0E2-4F1C-98A2-843927804B0A}" type="presOf" srcId="{D84B4CE5-E242-454B-8A3D-072F9CDC235C}" destId="{2A27871C-B549-4054-A23B-055284105489}" srcOrd="1" destOrd="0" presId="urn:microsoft.com/office/officeart/2005/8/layout/bProcess3"/>
    <dgm:cxn modelId="{CD8156DC-6F61-4717-88C1-FB65A187F8C1}" type="presOf" srcId="{76DEDF40-4739-45E0-838D-CF32016C3CC7}" destId="{1195E02A-76C2-411C-8C63-3E121D6D0A86}" srcOrd="0" destOrd="1" presId="urn:microsoft.com/office/officeart/2005/8/layout/bProcess3"/>
    <dgm:cxn modelId="{E94CD88B-3D6A-4B68-B2BA-F59871256543}" type="presOf" srcId="{936A5C2D-1FCD-4747-B9CE-442D6FEFA495}" destId="{1195E02A-76C2-411C-8C63-3E121D6D0A86}" srcOrd="0" destOrd="0" presId="urn:microsoft.com/office/officeart/2005/8/layout/bProcess3"/>
    <dgm:cxn modelId="{447837D3-AF6C-4063-9A59-E83B13EFBF21}" type="presOf" srcId="{2DE83883-BC86-4938-B66E-44116CF074D6}" destId="{8475AE3A-4C80-4CE3-AD1C-D7DC72C4AFC5}" srcOrd="0" destOrd="1" presId="urn:microsoft.com/office/officeart/2005/8/layout/bProcess3"/>
    <dgm:cxn modelId="{CCCCBCDA-F83E-4A9C-BDDD-13E29FAE3432}" type="presOf" srcId="{54585532-036C-4161-BA36-3CE7F9D78871}" destId="{85837917-C67E-4198-8BCB-140CC1B306B0}" srcOrd="0" destOrd="0" presId="urn:microsoft.com/office/officeart/2005/8/layout/bProcess3"/>
    <dgm:cxn modelId="{8AA41512-74F4-49FE-B3D4-D74BAF12E04D}" type="presOf" srcId="{6F0D19F9-CEA9-4C27-8A14-4193FA473989}" destId="{9C32064A-E0CC-4A74-9FAB-FCBF0DD08B36}" srcOrd="0" destOrd="0" presId="urn:microsoft.com/office/officeart/2005/8/layout/bProcess3"/>
    <dgm:cxn modelId="{8095A648-DAE0-491D-A6F5-5C3302B8E25A}" srcId="{0C9F216F-BBD0-434B-BC81-4955369CDBE7}" destId="{39D32857-EF31-436F-9183-1907F84BF4A5}" srcOrd="0" destOrd="0" parTransId="{F49F5169-BBC1-4228-ADB8-86E8418CC250}" sibTransId="{4F336C0F-FE29-47CD-8A83-EEBAF79DAFF2}"/>
    <dgm:cxn modelId="{43300E37-E748-4AB3-BAAE-4B1006A2EEB6}" type="presOf" srcId="{7331D203-5C22-4FE8-8F8F-FFA5AA05A543}" destId="{8D077C3E-C2A3-4C45-9CDC-BF646797D106}" srcOrd="0" destOrd="1" presId="urn:microsoft.com/office/officeart/2005/8/layout/bProcess3"/>
    <dgm:cxn modelId="{C331020B-D114-45DB-AF39-E1A5EBDCC0AC}" srcId="{C8209377-2243-49C4-A9B5-9268497FEBBA}" destId="{936A5C2D-1FCD-4747-B9CE-442D6FEFA495}" srcOrd="5" destOrd="0" parTransId="{AE2C39C0-2174-4981-BEE2-C2B5F32C62AE}" sibTransId="{DE32A3E7-D71A-4FDE-9A3D-C15E64E68E69}"/>
    <dgm:cxn modelId="{C38B533D-C330-4D04-84CF-7AD5A7EB9003}" srcId="{C8209377-2243-49C4-A9B5-9268497FEBBA}" destId="{3D3A1CBF-C10A-48F1-B940-46E99ED7DB3A}" srcOrd="3" destOrd="0" parTransId="{4E47BF23-9EB2-4B4A-8521-F28E98259C76}" sibTransId="{FD7B5A94-D27B-4D2F-B18A-0AB8C66B6FB0}"/>
    <dgm:cxn modelId="{7C46DE50-5138-437E-9089-1092550D867A}" type="presOf" srcId="{77F0009F-5AB5-4E2A-9AE2-C9109C505B99}" destId="{EF553EC2-9AAA-4824-9804-03E08DE7312A}" srcOrd="0" destOrd="0" presId="urn:microsoft.com/office/officeart/2005/8/layout/bProcess3"/>
    <dgm:cxn modelId="{09B43710-9AEA-4531-B63A-00317CCF7C42}" type="presOf" srcId="{DE32A3E7-D71A-4FDE-9A3D-C15E64E68E69}" destId="{B4C2FDEF-04E2-4A12-92EB-668012EFF7F7}" srcOrd="1" destOrd="0" presId="urn:microsoft.com/office/officeart/2005/8/layout/bProcess3"/>
    <dgm:cxn modelId="{44AC22DA-F610-4D26-A2AF-350CF6032A5D}" srcId="{00E06689-D41A-4760-B4E8-4B7286037818}" destId="{A9AFB07C-306D-48F1-9073-4EC0ABDFE64F}" srcOrd="0" destOrd="0" parTransId="{8EE9CD04-69DB-4B3D-A97B-74E99182750E}" sibTransId="{0603E2CE-C37D-41E3-9D51-16D6B9DE277B}"/>
    <dgm:cxn modelId="{C3DC37F1-6F65-4A77-A1BD-A9DD80BFD387}" srcId="{76DEDF40-4739-45E0-838D-CF32016C3CC7}" destId="{3D3DA3A7-2157-45E8-8E26-4A28D7F74289}" srcOrd="0" destOrd="0" parTransId="{3E8EF5FD-DC73-4445-BB14-9C5B8EDA178A}" sibTransId="{34FE7437-1D59-4712-BE2F-00FE6729A307}"/>
    <dgm:cxn modelId="{CAF68673-0CB9-4FE2-8F8C-8E6EC28C3B6B}" type="presParOf" srcId="{D7A57A56-6783-4829-92E6-EB4EA225A936}" destId="{8D077C3E-C2A3-4C45-9CDC-BF646797D106}" srcOrd="0" destOrd="0" presId="urn:microsoft.com/office/officeart/2005/8/layout/bProcess3"/>
    <dgm:cxn modelId="{B22A4125-7762-417F-A97F-E8C07CB9C3A1}" type="presParOf" srcId="{D7A57A56-6783-4829-92E6-EB4EA225A936}" destId="{77FEFE10-AB9E-4619-91B4-D45474BCA990}" srcOrd="1" destOrd="0" presId="urn:microsoft.com/office/officeart/2005/8/layout/bProcess3"/>
    <dgm:cxn modelId="{D5F5F555-3FA7-48A3-A6AB-87065BE96411}" type="presParOf" srcId="{77FEFE10-AB9E-4619-91B4-D45474BCA990}" destId="{DFEF341F-9048-4BD0-A8B9-42F1C3CF257A}" srcOrd="0" destOrd="0" presId="urn:microsoft.com/office/officeart/2005/8/layout/bProcess3"/>
    <dgm:cxn modelId="{D39D5FE4-FDFF-4743-8FB0-290EAB72230F}" type="presParOf" srcId="{D7A57A56-6783-4829-92E6-EB4EA225A936}" destId="{652B719D-1B52-4186-BA23-035CD5735335}" srcOrd="2" destOrd="0" presId="urn:microsoft.com/office/officeart/2005/8/layout/bProcess3"/>
    <dgm:cxn modelId="{ABA77D9E-C385-4021-B2F3-344880169382}" type="presParOf" srcId="{D7A57A56-6783-4829-92E6-EB4EA225A936}" destId="{3AA3692E-05ED-42F0-AA5C-90C4281B04AF}" srcOrd="3" destOrd="0" presId="urn:microsoft.com/office/officeart/2005/8/layout/bProcess3"/>
    <dgm:cxn modelId="{3A3FF5F5-47B5-4A0D-93E5-13BC42E8B647}" type="presParOf" srcId="{3AA3692E-05ED-42F0-AA5C-90C4281B04AF}" destId="{2A27871C-B549-4054-A23B-055284105489}" srcOrd="0" destOrd="0" presId="urn:microsoft.com/office/officeart/2005/8/layout/bProcess3"/>
    <dgm:cxn modelId="{6DCDC7C5-CAC2-4F5B-8D3C-A89365EA1DE7}" type="presParOf" srcId="{D7A57A56-6783-4829-92E6-EB4EA225A936}" destId="{8475AE3A-4C80-4CE3-AD1C-D7DC72C4AFC5}" srcOrd="4" destOrd="0" presId="urn:microsoft.com/office/officeart/2005/8/layout/bProcess3"/>
    <dgm:cxn modelId="{73F91BF1-C200-4026-A4F0-A58AF35F5B23}" type="presParOf" srcId="{D7A57A56-6783-4829-92E6-EB4EA225A936}" destId="{C117DE4D-E75C-4799-83A5-22C42048BCE9}" srcOrd="5" destOrd="0" presId="urn:microsoft.com/office/officeart/2005/8/layout/bProcess3"/>
    <dgm:cxn modelId="{3E9183B8-2FA3-48D8-8335-3FFE41B657E5}" type="presParOf" srcId="{C117DE4D-E75C-4799-83A5-22C42048BCE9}" destId="{0BA2B928-FE72-4FFE-A46C-D93532DFEA1F}" srcOrd="0" destOrd="0" presId="urn:microsoft.com/office/officeart/2005/8/layout/bProcess3"/>
    <dgm:cxn modelId="{D9840BD0-F137-4015-BB26-FD4A261E9DAC}" type="presParOf" srcId="{D7A57A56-6783-4829-92E6-EB4EA225A936}" destId="{4E4424D3-902B-48CE-ABAD-B897A0BA7C77}" srcOrd="6" destOrd="0" presId="urn:microsoft.com/office/officeart/2005/8/layout/bProcess3"/>
    <dgm:cxn modelId="{C22B6ABD-8B5B-463A-AA84-F1B09AF7802A}" type="presParOf" srcId="{D7A57A56-6783-4829-92E6-EB4EA225A936}" destId="{42053191-E570-4134-A763-D38E38B2BC83}" srcOrd="7" destOrd="0" presId="urn:microsoft.com/office/officeart/2005/8/layout/bProcess3"/>
    <dgm:cxn modelId="{103DC05C-8262-421F-B273-6C19AEB3519D}" type="presParOf" srcId="{42053191-E570-4134-A763-D38E38B2BC83}" destId="{17A7FD4C-35C0-4EE0-8677-A5AE4E655059}" srcOrd="0" destOrd="0" presId="urn:microsoft.com/office/officeart/2005/8/layout/bProcess3"/>
    <dgm:cxn modelId="{238690D0-3A68-4003-B536-DE1546463F68}" type="presParOf" srcId="{D7A57A56-6783-4829-92E6-EB4EA225A936}" destId="{85837917-C67E-4198-8BCB-140CC1B306B0}" srcOrd="8" destOrd="0" presId="urn:microsoft.com/office/officeart/2005/8/layout/bProcess3"/>
    <dgm:cxn modelId="{1B75B954-1B06-4FF7-A444-E68CC7BB2B33}" type="presParOf" srcId="{D7A57A56-6783-4829-92E6-EB4EA225A936}" destId="{EF553EC2-9AAA-4824-9804-03E08DE7312A}" srcOrd="9" destOrd="0" presId="urn:microsoft.com/office/officeart/2005/8/layout/bProcess3"/>
    <dgm:cxn modelId="{807FCB00-B558-4C33-BF1E-F79B50C588DA}" type="presParOf" srcId="{EF553EC2-9AAA-4824-9804-03E08DE7312A}" destId="{F041AA00-B13D-4ACC-8109-14D2468F23A2}" srcOrd="0" destOrd="0" presId="urn:microsoft.com/office/officeart/2005/8/layout/bProcess3"/>
    <dgm:cxn modelId="{D5D16C8D-916C-4F86-B597-5D9C827C6535}" type="presParOf" srcId="{D7A57A56-6783-4829-92E6-EB4EA225A936}" destId="{1195E02A-76C2-411C-8C63-3E121D6D0A86}" srcOrd="10" destOrd="0" presId="urn:microsoft.com/office/officeart/2005/8/layout/bProcess3"/>
    <dgm:cxn modelId="{68D9E9E1-F82F-4B74-A4AE-22FE338411F5}" type="presParOf" srcId="{D7A57A56-6783-4829-92E6-EB4EA225A936}" destId="{87A6BAEF-8C38-4035-AA9C-D2B92C04CCC1}" srcOrd="11" destOrd="0" presId="urn:microsoft.com/office/officeart/2005/8/layout/bProcess3"/>
    <dgm:cxn modelId="{FA8720C1-97A6-439B-AA6E-434820997C22}" type="presParOf" srcId="{87A6BAEF-8C38-4035-AA9C-D2B92C04CCC1}" destId="{B4C2FDEF-04E2-4A12-92EB-668012EFF7F7}" srcOrd="0" destOrd="0" presId="urn:microsoft.com/office/officeart/2005/8/layout/bProcess3"/>
    <dgm:cxn modelId="{5BC7E831-3BBE-406B-8B17-4A523364BE3D}" type="presParOf" srcId="{D7A57A56-6783-4829-92E6-EB4EA225A936}" destId="{1FF920EB-359F-41D4-B15C-3D004F105B63}" srcOrd="12" destOrd="0" presId="urn:microsoft.com/office/officeart/2005/8/layout/bProcess3"/>
    <dgm:cxn modelId="{31ECAB9B-D22A-4C4B-AC50-94B77ADFEEDD}" type="presParOf" srcId="{D7A57A56-6783-4829-92E6-EB4EA225A936}" destId="{84569279-6C9B-4ADA-8896-6BA59E434DD0}" srcOrd="13" destOrd="0" presId="urn:microsoft.com/office/officeart/2005/8/layout/bProcess3"/>
    <dgm:cxn modelId="{089B4C50-A270-46A1-81E1-B61E6D690A99}" type="presParOf" srcId="{84569279-6C9B-4ADA-8896-6BA59E434DD0}" destId="{012805B7-20AF-4BCD-BD81-22CC134FD774}" srcOrd="0" destOrd="0" presId="urn:microsoft.com/office/officeart/2005/8/layout/bProcess3"/>
    <dgm:cxn modelId="{7E660E2C-875A-4E46-883C-F56B714AA854}" type="presParOf" srcId="{D7A57A56-6783-4829-92E6-EB4EA225A936}" destId="{9C32064A-E0CC-4A74-9FAB-FCBF0DD08B36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589982-E5A5-4D3B-8E6D-22271CCB73A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99BF2-836B-4C96-B584-ACCEB1111596}">
      <dgm:prSet/>
      <dgm:spPr/>
      <dgm:t>
        <a:bodyPr/>
        <a:lstStyle/>
        <a:p>
          <a:r>
            <a:rPr lang="en-US" smtClean="0"/>
            <a:t>HR Rep </a:t>
          </a:r>
          <a:endParaRPr lang="en-US"/>
        </a:p>
      </dgm:t>
    </dgm:pt>
    <dgm:pt modelId="{71548341-1189-41E9-AEC3-9FCE7BD0FBD6}" type="parTrans" cxnId="{E2D9381E-8DD7-4F75-AB06-0B3CB03B09C8}">
      <dgm:prSet/>
      <dgm:spPr/>
      <dgm:t>
        <a:bodyPr/>
        <a:lstStyle/>
        <a:p>
          <a:endParaRPr lang="en-US"/>
        </a:p>
      </dgm:t>
    </dgm:pt>
    <dgm:pt modelId="{D62F8E2B-7BEC-434C-AFCB-00F16DE2FC8D}" type="sibTrans" cxnId="{E2D9381E-8DD7-4F75-AB06-0B3CB03B09C8}">
      <dgm:prSet/>
      <dgm:spPr/>
      <dgm:t>
        <a:bodyPr/>
        <a:lstStyle/>
        <a:p>
          <a:endParaRPr lang="en-US"/>
        </a:p>
      </dgm:t>
    </dgm:pt>
    <dgm:pt modelId="{BA8E9B00-35C5-49FF-AA53-FEF913A6C065}">
      <dgm:prSet/>
      <dgm:spPr/>
      <dgm:t>
        <a:bodyPr/>
        <a:lstStyle/>
        <a:p>
          <a:r>
            <a:rPr lang="en-US" dirty="0" smtClean="0"/>
            <a:t>Departmental Contact</a:t>
          </a:r>
          <a:endParaRPr lang="en-US" dirty="0"/>
        </a:p>
      </dgm:t>
    </dgm:pt>
    <dgm:pt modelId="{4A961ACA-F92C-4F1A-A610-68E13B22D8F3}" type="parTrans" cxnId="{E063EF87-CF4B-45E9-97F0-3DA93D7E2633}">
      <dgm:prSet/>
      <dgm:spPr/>
      <dgm:t>
        <a:bodyPr/>
        <a:lstStyle/>
        <a:p>
          <a:endParaRPr lang="en-US"/>
        </a:p>
      </dgm:t>
    </dgm:pt>
    <dgm:pt modelId="{EE1FEC90-31A0-4630-A4FA-EB79DA8AF86D}" type="sibTrans" cxnId="{E063EF87-CF4B-45E9-97F0-3DA93D7E2633}">
      <dgm:prSet/>
      <dgm:spPr/>
      <dgm:t>
        <a:bodyPr/>
        <a:lstStyle/>
        <a:p>
          <a:endParaRPr lang="en-US"/>
        </a:p>
      </dgm:t>
    </dgm:pt>
    <dgm:pt modelId="{01D921F4-E6BA-4475-B3F7-3B0909CB8FDF}">
      <dgm:prSet/>
      <dgm:spPr/>
      <dgm:t>
        <a:bodyPr/>
        <a:lstStyle/>
        <a:p>
          <a:r>
            <a:rPr lang="en-US" dirty="0" smtClean="0"/>
            <a:t>Visitor</a:t>
          </a:r>
          <a:endParaRPr lang="en-US" dirty="0"/>
        </a:p>
      </dgm:t>
    </dgm:pt>
    <dgm:pt modelId="{03E840B3-6024-41CE-AFEC-13F814E928F6}" type="parTrans" cxnId="{959FE6A8-425C-482E-8A86-A237A4294B0B}">
      <dgm:prSet/>
      <dgm:spPr/>
      <dgm:t>
        <a:bodyPr/>
        <a:lstStyle/>
        <a:p>
          <a:endParaRPr lang="en-US"/>
        </a:p>
      </dgm:t>
    </dgm:pt>
    <dgm:pt modelId="{772C68C0-7790-4983-AF99-A299EAD4F0BE}" type="sibTrans" cxnId="{959FE6A8-425C-482E-8A86-A237A4294B0B}">
      <dgm:prSet/>
      <dgm:spPr/>
      <dgm:t>
        <a:bodyPr/>
        <a:lstStyle/>
        <a:p>
          <a:endParaRPr lang="en-US"/>
        </a:p>
      </dgm:t>
    </dgm:pt>
    <dgm:pt modelId="{FA5FAFF2-8444-4983-98C3-3436BEAB5412}">
      <dgm:prSet/>
      <dgm:spPr/>
      <dgm:t>
        <a:bodyPr/>
        <a:lstStyle/>
        <a:p>
          <a:r>
            <a:rPr lang="en-US" smtClean="0"/>
            <a:t>Pre-Arrival </a:t>
          </a:r>
          <a:endParaRPr lang="en-US"/>
        </a:p>
      </dgm:t>
    </dgm:pt>
    <dgm:pt modelId="{984ECA18-BB6C-45F3-9E1E-1FC20EF5C295}" type="parTrans" cxnId="{440B1196-C481-4CC2-A8DD-AA80DA5201C2}">
      <dgm:prSet/>
      <dgm:spPr/>
      <dgm:t>
        <a:bodyPr/>
        <a:lstStyle/>
        <a:p>
          <a:endParaRPr lang="en-US"/>
        </a:p>
      </dgm:t>
    </dgm:pt>
    <dgm:pt modelId="{7D5B5645-ADAA-4BEC-AB52-210A69376BB7}" type="sibTrans" cxnId="{440B1196-C481-4CC2-A8DD-AA80DA5201C2}">
      <dgm:prSet/>
      <dgm:spPr/>
      <dgm:t>
        <a:bodyPr/>
        <a:lstStyle/>
        <a:p>
          <a:endParaRPr lang="en-US"/>
        </a:p>
      </dgm:t>
    </dgm:pt>
    <dgm:pt modelId="{70C06AAB-AA43-4F81-8407-2808EA640514}">
      <dgm:prSet/>
      <dgm:spPr/>
      <dgm:t>
        <a:bodyPr/>
        <a:lstStyle/>
        <a:p>
          <a:r>
            <a:rPr lang="en-US" dirty="0" smtClean="0"/>
            <a:t>B-1, VWB Visitor/Researcher Information </a:t>
          </a:r>
          <a:endParaRPr lang="en-US" dirty="0"/>
        </a:p>
      </dgm:t>
    </dgm:pt>
    <dgm:pt modelId="{DE30B9FD-B58F-440C-962F-7C704E113836}" type="parTrans" cxnId="{89DB5CA9-EBBA-4C90-92D6-0CCE6ED74DC6}">
      <dgm:prSet/>
      <dgm:spPr/>
      <dgm:t>
        <a:bodyPr/>
        <a:lstStyle/>
        <a:p>
          <a:endParaRPr lang="en-US"/>
        </a:p>
      </dgm:t>
    </dgm:pt>
    <dgm:pt modelId="{57E027E9-0A9D-4A9C-87A0-68A121F728EE}" type="sibTrans" cxnId="{89DB5CA9-EBBA-4C90-92D6-0CCE6ED74DC6}">
      <dgm:prSet/>
      <dgm:spPr/>
      <dgm:t>
        <a:bodyPr/>
        <a:lstStyle/>
        <a:p>
          <a:endParaRPr lang="en-US"/>
        </a:p>
      </dgm:t>
    </dgm:pt>
    <dgm:pt modelId="{F262DEBF-4594-41CB-B252-6DC7D277A8CA}">
      <dgm:prSet/>
      <dgm:spPr/>
      <dgm:t>
        <a:bodyPr/>
        <a:lstStyle/>
        <a:p>
          <a:r>
            <a:rPr lang="en-US" i="1" smtClean="0"/>
            <a:t>CV </a:t>
          </a:r>
          <a:endParaRPr lang="en-US"/>
        </a:p>
      </dgm:t>
    </dgm:pt>
    <dgm:pt modelId="{CCDA00A0-E7FD-4D64-B767-187EE7FF1286}" type="parTrans" cxnId="{CA3269DE-269F-40BD-9B30-C587822AA760}">
      <dgm:prSet/>
      <dgm:spPr/>
      <dgm:t>
        <a:bodyPr/>
        <a:lstStyle/>
        <a:p>
          <a:endParaRPr lang="en-US"/>
        </a:p>
      </dgm:t>
    </dgm:pt>
    <dgm:pt modelId="{C488DD67-E714-4087-9883-733C110693A8}" type="sibTrans" cxnId="{CA3269DE-269F-40BD-9B30-C587822AA760}">
      <dgm:prSet/>
      <dgm:spPr/>
      <dgm:t>
        <a:bodyPr/>
        <a:lstStyle/>
        <a:p>
          <a:endParaRPr lang="en-US"/>
        </a:p>
      </dgm:t>
    </dgm:pt>
    <dgm:pt modelId="{8C0EE3AB-68F3-4446-AB05-A73C56578133}">
      <dgm:prSet/>
      <dgm:spPr/>
      <dgm:t>
        <a:bodyPr/>
        <a:lstStyle/>
        <a:p>
          <a:r>
            <a:rPr lang="en-US" i="1" smtClean="0"/>
            <a:t>Passport </a:t>
          </a:r>
          <a:endParaRPr lang="en-US"/>
        </a:p>
      </dgm:t>
    </dgm:pt>
    <dgm:pt modelId="{062E922D-085A-454C-849E-337D29B9405D}" type="parTrans" cxnId="{FC08AB28-A663-47D9-9FB1-FE8CBDF43C79}">
      <dgm:prSet/>
      <dgm:spPr/>
      <dgm:t>
        <a:bodyPr/>
        <a:lstStyle/>
        <a:p>
          <a:endParaRPr lang="en-US"/>
        </a:p>
      </dgm:t>
    </dgm:pt>
    <dgm:pt modelId="{18CA7F9E-A7B2-481E-B00E-B2F5EB1FD1AF}" type="sibTrans" cxnId="{FC08AB28-A663-47D9-9FB1-FE8CBDF43C79}">
      <dgm:prSet/>
      <dgm:spPr/>
      <dgm:t>
        <a:bodyPr/>
        <a:lstStyle/>
        <a:p>
          <a:endParaRPr lang="en-US"/>
        </a:p>
      </dgm:t>
    </dgm:pt>
    <dgm:pt modelId="{A140E2D2-505A-4DC3-B8F8-17DCEA969FB1}">
      <dgm:prSet/>
      <dgm:spPr/>
      <dgm:t>
        <a:bodyPr/>
        <a:lstStyle/>
        <a:p>
          <a:r>
            <a:rPr lang="en-US" smtClean="0"/>
            <a:t>Post-Arrival </a:t>
          </a:r>
          <a:endParaRPr lang="en-US"/>
        </a:p>
      </dgm:t>
    </dgm:pt>
    <dgm:pt modelId="{5E21EA5F-0AD5-4226-A5FF-122FE4D1431D}" type="parTrans" cxnId="{831D73A5-79A5-4E95-83B6-C811FE5A9011}">
      <dgm:prSet/>
      <dgm:spPr/>
      <dgm:t>
        <a:bodyPr/>
        <a:lstStyle/>
        <a:p>
          <a:endParaRPr lang="en-US"/>
        </a:p>
      </dgm:t>
    </dgm:pt>
    <dgm:pt modelId="{03A09AC6-5D60-4ADE-8471-53B1D60FE440}" type="sibTrans" cxnId="{831D73A5-79A5-4E95-83B6-C811FE5A9011}">
      <dgm:prSet/>
      <dgm:spPr/>
      <dgm:t>
        <a:bodyPr/>
        <a:lstStyle/>
        <a:p>
          <a:endParaRPr lang="en-US"/>
        </a:p>
      </dgm:t>
    </dgm:pt>
    <dgm:pt modelId="{B1811D54-2F97-4E0D-BCD6-64827A118FA3}">
      <dgm:prSet/>
      <dgm:spPr/>
      <dgm:t>
        <a:bodyPr/>
        <a:lstStyle/>
        <a:p>
          <a:r>
            <a:rPr lang="en-US" dirty="0" smtClean="0"/>
            <a:t>B-1 / VWB Arrival Information and Documentation </a:t>
          </a:r>
          <a:endParaRPr lang="en-US" dirty="0"/>
        </a:p>
      </dgm:t>
    </dgm:pt>
    <dgm:pt modelId="{953E87E6-EC1F-44A3-B0C6-1FCF23E7E7B0}" type="parTrans" cxnId="{16D80B35-BF6A-4A2D-9DE8-6B99A76DEE55}">
      <dgm:prSet/>
      <dgm:spPr/>
      <dgm:t>
        <a:bodyPr/>
        <a:lstStyle/>
        <a:p>
          <a:endParaRPr lang="en-US"/>
        </a:p>
      </dgm:t>
    </dgm:pt>
    <dgm:pt modelId="{5C412E3A-07A5-467C-BF86-88C70AAA9692}" type="sibTrans" cxnId="{16D80B35-BF6A-4A2D-9DE8-6B99A76DEE55}">
      <dgm:prSet/>
      <dgm:spPr/>
      <dgm:t>
        <a:bodyPr/>
        <a:lstStyle/>
        <a:p>
          <a:endParaRPr lang="en-US"/>
        </a:p>
      </dgm:t>
    </dgm:pt>
    <dgm:pt modelId="{114F3DDB-6DF0-4FA5-9853-5A872E5683C4}">
      <dgm:prSet/>
      <dgm:spPr/>
      <dgm:t>
        <a:bodyPr/>
        <a:lstStyle/>
        <a:p>
          <a:r>
            <a:rPr lang="en-US" i="1" smtClean="0"/>
            <a:t>Visa</a:t>
          </a:r>
          <a:endParaRPr lang="en-US"/>
        </a:p>
      </dgm:t>
    </dgm:pt>
    <dgm:pt modelId="{C6297260-D516-446B-92CE-1EE50EE05285}" type="parTrans" cxnId="{EAEC48AD-1BB2-4376-BB6E-7E5E504F34F7}">
      <dgm:prSet/>
      <dgm:spPr/>
      <dgm:t>
        <a:bodyPr/>
        <a:lstStyle/>
        <a:p>
          <a:endParaRPr lang="en-US"/>
        </a:p>
      </dgm:t>
    </dgm:pt>
    <dgm:pt modelId="{074D91C6-B0A0-490D-982A-88D7E0692CBA}" type="sibTrans" cxnId="{EAEC48AD-1BB2-4376-BB6E-7E5E504F34F7}">
      <dgm:prSet/>
      <dgm:spPr/>
      <dgm:t>
        <a:bodyPr/>
        <a:lstStyle/>
        <a:p>
          <a:endParaRPr lang="en-US"/>
        </a:p>
      </dgm:t>
    </dgm:pt>
    <dgm:pt modelId="{91ABD841-E0F2-459E-BC41-720685DEA385}">
      <dgm:prSet/>
      <dgm:spPr/>
      <dgm:t>
        <a:bodyPr/>
        <a:lstStyle/>
        <a:p>
          <a:r>
            <a:rPr lang="en-US" i="1" dirty="0" smtClean="0"/>
            <a:t>I-94 Record</a:t>
          </a:r>
          <a:endParaRPr lang="en-US" dirty="0"/>
        </a:p>
      </dgm:t>
    </dgm:pt>
    <dgm:pt modelId="{7B4B7A6C-2543-4385-9583-7B16D7551E60}" type="parTrans" cxnId="{C1F2C2E3-1EBB-44E5-9BA3-4347D2299A85}">
      <dgm:prSet/>
      <dgm:spPr/>
      <dgm:t>
        <a:bodyPr/>
        <a:lstStyle/>
        <a:p>
          <a:endParaRPr lang="en-US"/>
        </a:p>
      </dgm:t>
    </dgm:pt>
    <dgm:pt modelId="{B4A2539F-C6A7-4D0C-A38C-EEB57CEF15FC}" type="sibTrans" cxnId="{C1F2C2E3-1EBB-44E5-9BA3-4347D2299A85}">
      <dgm:prSet/>
      <dgm:spPr/>
      <dgm:t>
        <a:bodyPr/>
        <a:lstStyle/>
        <a:p>
          <a:endParaRPr lang="en-US"/>
        </a:p>
      </dgm:t>
    </dgm:pt>
    <dgm:pt modelId="{C3F75A3A-8C2C-4218-9C22-44612D36FD48}">
      <dgm:prSet/>
      <dgm:spPr/>
      <dgm:t>
        <a:bodyPr/>
        <a:lstStyle/>
        <a:p>
          <a:r>
            <a:rPr lang="en-US" smtClean="0"/>
            <a:t>B-1/VWB Export Control Certification</a:t>
          </a:r>
          <a:endParaRPr lang="en-US"/>
        </a:p>
      </dgm:t>
    </dgm:pt>
    <dgm:pt modelId="{8E4F21E0-9B19-4768-B604-3D1B2AF9466C}" type="parTrans" cxnId="{8B439F84-2F7B-4477-A441-A69E9440582F}">
      <dgm:prSet/>
      <dgm:spPr/>
      <dgm:t>
        <a:bodyPr/>
        <a:lstStyle/>
        <a:p>
          <a:endParaRPr lang="en-US"/>
        </a:p>
      </dgm:t>
    </dgm:pt>
    <dgm:pt modelId="{4BA07E89-168C-4FFA-B1F8-3DBB2A0D90D5}" type="sibTrans" cxnId="{8B439F84-2F7B-4477-A441-A69E9440582F}">
      <dgm:prSet/>
      <dgm:spPr/>
      <dgm:t>
        <a:bodyPr/>
        <a:lstStyle/>
        <a:p>
          <a:endParaRPr lang="en-US"/>
        </a:p>
      </dgm:t>
    </dgm:pt>
    <dgm:pt modelId="{9B61BC02-54E8-4632-BD59-EA58A9CFC5D6}">
      <dgm:prSet/>
      <dgm:spPr/>
      <dgm:t>
        <a:bodyPr/>
        <a:lstStyle/>
        <a:p>
          <a:r>
            <a:rPr lang="en-US" dirty="0" smtClean="0"/>
            <a:t>B-1, VWB Process Authorization</a:t>
          </a:r>
          <a:endParaRPr lang="en-US" dirty="0"/>
        </a:p>
      </dgm:t>
    </dgm:pt>
    <dgm:pt modelId="{08157C2A-64DB-455C-B941-6844E0C18AB3}" type="parTrans" cxnId="{6FCF3887-D966-48B7-98A1-5A2DE5295AF0}">
      <dgm:prSet/>
      <dgm:spPr/>
      <dgm:t>
        <a:bodyPr/>
        <a:lstStyle/>
        <a:p>
          <a:endParaRPr lang="en-US"/>
        </a:p>
      </dgm:t>
    </dgm:pt>
    <dgm:pt modelId="{B401008F-51A0-4075-BC72-53184E2BB946}" type="sibTrans" cxnId="{6FCF3887-D966-48B7-98A1-5A2DE5295AF0}">
      <dgm:prSet/>
      <dgm:spPr/>
      <dgm:t>
        <a:bodyPr/>
        <a:lstStyle/>
        <a:p>
          <a:endParaRPr lang="en-US"/>
        </a:p>
      </dgm:t>
    </dgm:pt>
    <dgm:pt modelId="{DF19BC7F-42A9-44D1-90F5-22AD9291B174}">
      <dgm:prSet/>
      <dgm:spPr/>
      <dgm:t>
        <a:bodyPr/>
        <a:lstStyle/>
        <a:p>
          <a:r>
            <a:rPr lang="en-US" i="1" smtClean="0"/>
            <a:t>Letter of invitation </a:t>
          </a:r>
          <a:endParaRPr lang="en-US" dirty="0"/>
        </a:p>
      </dgm:t>
    </dgm:pt>
    <dgm:pt modelId="{C284EACB-5045-4C58-8DC2-CBB5CE612243}" type="parTrans" cxnId="{6F99A758-DEED-4A7E-90EF-35B1F7C030A6}">
      <dgm:prSet/>
      <dgm:spPr/>
    </dgm:pt>
    <dgm:pt modelId="{7F282C5A-5D7A-4AE4-8DBE-4F0CE3B7C093}" type="sibTrans" cxnId="{6F99A758-DEED-4A7E-90EF-35B1F7C030A6}">
      <dgm:prSet/>
      <dgm:spPr/>
    </dgm:pt>
    <dgm:pt modelId="{16D73981-3873-4F59-839F-E34B54F576E0}" type="pres">
      <dgm:prSet presAssocID="{53589982-E5A5-4D3B-8E6D-22271CCB73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552DA-0C91-4D00-8ECC-D2EECBD426FA}" type="pres">
      <dgm:prSet presAssocID="{EFC99BF2-836B-4C96-B584-ACCEB1111596}" presName="composite" presStyleCnt="0"/>
      <dgm:spPr/>
    </dgm:pt>
    <dgm:pt modelId="{4B1CE434-85FB-456D-AD29-BB042E4E6859}" type="pres">
      <dgm:prSet presAssocID="{EFC99BF2-836B-4C96-B584-ACCEB111159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5D106-080E-4D81-8D4E-05D125EB4648}" type="pres">
      <dgm:prSet presAssocID="{EFC99BF2-836B-4C96-B584-ACCEB1111596}" presName="parSh" presStyleLbl="node1" presStyleIdx="0" presStyleCnt="2"/>
      <dgm:spPr/>
      <dgm:t>
        <a:bodyPr/>
        <a:lstStyle/>
        <a:p>
          <a:endParaRPr lang="en-US"/>
        </a:p>
      </dgm:t>
    </dgm:pt>
    <dgm:pt modelId="{B42CB12B-ED34-492F-82E0-DC2C05A9BFB5}" type="pres">
      <dgm:prSet presAssocID="{EFC99BF2-836B-4C96-B584-ACCEB1111596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E0BCB-6EDE-4625-B961-5EA0E5CF4B22}" type="pres">
      <dgm:prSet presAssocID="{D62F8E2B-7BEC-434C-AFCB-00F16DE2FC8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40049BB-90BC-4357-9C8B-9C7D53F46B4B}" type="pres">
      <dgm:prSet presAssocID="{D62F8E2B-7BEC-434C-AFCB-00F16DE2FC8D}" presName="connTx" presStyleLbl="sibTrans2D1" presStyleIdx="0" presStyleCnt="1"/>
      <dgm:spPr/>
      <dgm:t>
        <a:bodyPr/>
        <a:lstStyle/>
        <a:p>
          <a:endParaRPr lang="en-US"/>
        </a:p>
      </dgm:t>
    </dgm:pt>
    <dgm:pt modelId="{28DDE8A5-39DC-4849-B815-462C3CECDF59}" type="pres">
      <dgm:prSet presAssocID="{01D921F4-E6BA-4475-B3F7-3B0909CB8FDF}" presName="composite" presStyleCnt="0"/>
      <dgm:spPr/>
    </dgm:pt>
    <dgm:pt modelId="{30531156-A3D7-485D-BA20-054732363E84}" type="pres">
      <dgm:prSet presAssocID="{01D921F4-E6BA-4475-B3F7-3B0909CB8FD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6AC9A-148A-4F9C-A9DD-EFC6B28D2EFC}" type="pres">
      <dgm:prSet presAssocID="{01D921F4-E6BA-4475-B3F7-3B0909CB8FDF}" presName="parSh" presStyleLbl="node1" presStyleIdx="1" presStyleCnt="2"/>
      <dgm:spPr/>
      <dgm:t>
        <a:bodyPr/>
        <a:lstStyle/>
        <a:p>
          <a:endParaRPr lang="en-US"/>
        </a:p>
      </dgm:t>
    </dgm:pt>
    <dgm:pt modelId="{20229133-D767-4EFC-809F-E07FBF877C2E}" type="pres">
      <dgm:prSet presAssocID="{01D921F4-E6BA-4475-B3F7-3B0909CB8FDF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39F84-2F7B-4477-A441-A69E9440582F}" srcId="{EFC99BF2-836B-4C96-B584-ACCEB1111596}" destId="{C3F75A3A-8C2C-4218-9C22-44612D36FD48}" srcOrd="1" destOrd="0" parTransId="{8E4F21E0-9B19-4768-B604-3D1B2AF9466C}" sibTransId="{4BA07E89-168C-4FFA-B1F8-3DBB2A0D90D5}"/>
    <dgm:cxn modelId="{C0E31C29-BC19-42B7-90BE-88A873E5F092}" type="presOf" srcId="{114F3DDB-6DF0-4FA5-9853-5A872E5683C4}" destId="{20229133-D767-4EFC-809F-E07FBF877C2E}" srcOrd="0" destOrd="6" presId="urn:microsoft.com/office/officeart/2005/8/layout/process3"/>
    <dgm:cxn modelId="{440B1196-C481-4CC2-A8DD-AA80DA5201C2}" srcId="{01D921F4-E6BA-4475-B3F7-3B0909CB8FDF}" destId="{FA5FAFF2-8444-4983-98C3-3436BEAB5412}" srcOrd="0" destOrd="0" parTransId="{984ECA18-BB6C-45F3-9E1E-1FC20EF5C295}" sibTransId="{7D5B5645-ADAA-4BEC-AB52-210A69376BB7}"/>
    <dgm:cxn modelId="{EAEC48AD-1BB2-4376-BB6E-7E5E504F34F7}" srcId="{B1811D54-2F97-4E0D-BCD6-64827A118FA3}" destId="{114F3DDB-6DF0-4FA5-9853-5A872E5683C4}" srcOrd="0" destOrd="0" parTransId="{C6297260-D516-446B-92CE-1EE50EE05285}" sibTransId="{074D91C6-B0A0-490D-982A-88D7E0692CBA}"/>
    <dgm:cxn modelId="{0CC179AE-DB00-405C-AC33-CEA16990C13E}" type="presOf" srcId="{F262DEBF-4594-41CB-B252-6DC7D277A8CA}" destId="{20229133-D767-4EFC-809F-E07FBF877C2E}" srcOrd="0" destOrd="2" presId="urn:microsoft.com/office/officeart/2005/8/layout/process3"/>
    <dgm:cxn modelId="{6FCF3887-D966-48B7-98A1-5A2DE5295AF0}" srcId="{EFC99BF2-836B-4C96-B584-ACCEB1111596}" destId="{9B61BC02-54E8-4632-BD59-EA58A9CFC5D6}" srcOrd="2" destOrd="0" parTransId="{08157C2A-64DB-455C-B941-6844E0C18AB3}" sibTransId="{B401008F-51A0-4075-BC72-53184E2BB946}"/>
    <dgm:cxn modelId="{E2D9381E-8DD7-4F75-AB06-0B3CB03B09C8}" srcId="{53589982-E5A5-4D3B-8E6D-22271CCB73A5}" destId="{EFC99BF2-836B-4C96-B584-ACCEB1111596}" srcOrd="0" destOrd="0" parTransId="{71548341-1189-41E9-AEC3-9FCE7BD0FBD6}" sibTransId="{D62F8E2B-7BEC-434C-AFCB-00F16DE2FC8D}"/>
    <dgm:cxn modelId="{95824A8F-E1C1-4A00-A156-EF59513DAE68}" type="presOf" srcId="{FA5FAFF2-8444-4983-98C3-3436BEAB5412}" destId="{20229133-D767-4EFC-809F-E07FBF877C2E}" srcOrd="0" destOrd="0" presId="urn:microsoft.com/office/officeart/2005/8/layout/process3"/>
    <dgm:cxn modelId="{401F4ED3-14F1-4220-B900-9D346DD7D853}" type="presOf" srcId="{8C0EE3AB-68F3-4446-AB05-A73C56578133}" destId="{20229133-D767-4EFC-809F-E07FBF877C2E}" srcOrd="0" destOrd="3" presId="urn:microsoft.com/office/officeart/2005/8/layout/process3"/>
    <dgm:cxn modelId="{959FE6A8-425C-482E-8A86-A237A4294B0B}" srcId="{53589982-E5A5-4D3B-8E6D-22271CCB73A5}" destId="{01D921F4-E6BA-4475-B3F7-3B0909CB8FDF}" srcOrd="1" destOrd="0" parTransId="{03E840B3-6024-41CE-AFEC-13F814E928F6}" sibTransId="{772C68C0-7790-4983-AF99-A299EAD4F0BE}"/>
    <dgm:cxn modelId="{5811639F-5E78-410D-8D61-4E304C4C23A8}" type="presOf" srcId="{BA8E9B00-35C5-49FF-AA53-FEF913A6C065}" destId="{B42CB12B-ED34-492F-82E0-DC2C05A9BFB5}" srcOrd="0" destOrd="0" presId="urn:microsoft.com/office/officeart/2005/8/layout/process3"/>
    <dgm:cxn modelId="{CA3269DE-269F-40BD-9B30-C587822AA760}" srcId="{70C06AAB-AA43-4F81-8407-2808EA640514}" destId="{F262DEBF-4594-41CB-B252-6DC7D277A8CA}" srcOrd="0" destOrd="0" parTransId="{CCDA00A0-E7FD-4D64-B767-187EE7FF1286}" sibTransId="{C488DD67-E714-4087-9883-733C110693A8}"/>
    <dgm:cxn modelId="{10647293-E750-478E-BC6E-25E68EDEBE33}" type="presOf" srcId="{D62F8E2B-7BEC-434C-AFCB-00F16DE2FC8D}" destId="{640049BB-90BC-4357-9C8B-9C7D53F46B4B}" srcOrd="1" destOrd="0" presId="urn:microsoft.com/office/officeart/2005/8/layout/process3"/>
    <dgm:cxn modelId="{4C488837-ADD1-4595-86D9-5128045AB1E5}" type="presOf" srcId="{53589982-E5A5-4D3B-8E6D-22271CCB73A5}" destId="{16D73981-3873-4F59-839F-E34B54F576E0}" srcOrd="0" destOrd="0" presId="urn:microsoft.com/office/officeart/2005/8/layout/process3"/>
    <dgm:cxn modelId="{F68B9940-1C58-4B9A-9EAA-81226D4EF3B9}" type="presOf" srcId="{B1811D54-2F97-4E0D-BCD6-64827A118FA3}" destId="{20229133-D767-4EFC-809F-E07FBF877C2E}" srcOrd="0" destOrd="5" presId="urn:microsoft.com/office/officeart/2005/8/layout/process3"/>
    <dgm:cxn modelId="{89DB5CA9-EBBA-4C90-92D6-0CCE6ED74DC6}" srcId="{FA5FAFF2-8444-4983-98C3-3436BEAB5412}" destId="{70C06AAB-AA43-4F81-8407-2808EA640514}" srcOrd="0" destOrd="0" parTransId="{DE30B9FD-B58F-440C-962F-7C704E113836}" sibTransId="{57E027E9-0A9D-4A9C-87A0-68A121F728EE}"/>
    <dgm:cxn modelId="{E063EF87-CF4B-45E9-97F0-3DA93D7E2633}" srcId="{EFC99BF2-836B-4C96-B584-ACCEB1111596}" destId="{BA8E9B00-35C5-49FF-AA53-FEF913A6C065}" srcOrd="0" destOrd="0" parTransId="{4A961ACA-F92C-4F1A-A610-68E13B22D8F3}" sibTransId="{EE1FEC90-31A0-4630-A4FA-EB79DA8AF86D}"/>
    <dgm:cxn modelId="{0BF83480-90F7-4490-BFCF-B80D80D5B6FA}" type="presOf" srcId="{EFC99BF2-836B-4C96-B584-ACCEB1111596}" destId="{4B1CE434-85FB-456D-AD29-BB042E4E6859}" srcOrd="0" destOrd="0" presId="urn:microsoft.com/office/officeart/2005/8/layout/process3"/>
    <dgm:cxn modelId="{ACA10046-830B-4634-B448-50895C46075E}" type="presOf" srcId="{01D921F4-E6BA-4475-B3F7-3B0909CB8FDF}" destId="{30531156-A3D7-485D-BA20-054732363E84}" srcOrd="0" destOrd="0" presId="urn:microsoft.com/office/officeart/2005/8/layout/process3"/>
    <dgm:cxn modelId="{453E0ADD-15F1-4D36-B2A3-57A6B8BBF95C}" type="presOf" srcId="{D62F8E2B-7BEC-434C-AFCB-00F16DE2FC8D}" destId="{018E0BCB-6EDE-4625-B961-5EA0E5CF4B22}" srcOrd="0" destOrd="0" presId="urn:microsoft.com/office/officeart/2005/8/layout/process3"/>
    <dgm:cxn modelId="{8102BCB6-18CC-4F76-8369-F5A78367C541}" type="presOf" srcId="{01D921F4-E6BA-4475-B3F7-3B0909CB8FDF}" destId="{E206AC9A-148A-4F9C-A9DD-EFC6B28D2EFC}" srcOrd="1" destOrd="0" presId="urn:microsoft.com/office/officeart/2005/8/layout/process3"/>
    <dgm:cxn modelId="{16D80B35-BF6A-4A2D-9DE8-6B99A76DEE55}" srcId="{A140E2D2-505A-4DC3-B8F8-17DCEA969FB1}" destId="{B1811D54-2F97-4E0D-BCD6-64827A118FA3}" srcOrd="0" destOrd="0" parTransId="{953E87E6-EC1F-44A3-B0C6-1FCF23E7E7B0}" sibTransId="{5C412E3A-07A5-467C-BF86-88C70AAA9692}"/>
    <dgm:cxn modelId="{2D845246-9890-4111-84FC-F507AB78FA13}" type="presOf" srcId="{70C06AAB-AA43-4F81-8407-2808EA640514}" destId="{20229133-D767-4EFC-809F-E07FBF877C2E}" srcOrd="0" destOrd="1" presId="urn:microsoft.com/office/officeart/2005/8/layout/process3"/>
    <dgm:cxn modelId="{06E747F3-C18B-4FB8-A164-9946F65E35BE}" type="presOf" srcId="{9B61BC02-54E8-4632-BD59-EA58A9CFC5D6}" destId="{B42CB12B-ED34-492F-82E0-DC2C05A9BFB5}" srcOrd="0" destOrd="2" presId="urn:microsoft.com/office/officeart/2005/8/layout/process3"/>
    <dgm:cxn modelId="{C4410A72-52A8-49D8-832A-3165457A197F}" type="presOf" srcId="{C3F75A3A-8C2C-4218-9C22-44612D36FD48}" destId="{B42CB12B-ED34-492F-82E0-DC2C05A9BFB5}" srcOrd="0" destOrd="1" presId="urn:microsoft.com/office/officeart/2005/8/layout/process3"/>
    <dgm:cxn modelId="{0C9B5D52-F524-4380-8181-D3B42003983F}" type="presOf" srcId="{EFC99BF2-836B-4C96-B584-ACCEB1111596}" destId="{E685D106-080E-4D81-8D4E-05D125EB4648}" srcOrd="1" destOrd="0" presId="urn:microsoft.com/office/officeart/2005/8/layout/process3"/>
    <dgm:cxn modelId="{A85C8FB2-20C7-4EAF-95F6-7647802C9FA9}" type="presOf" srcId="{A140E2D2-505A-4DC3-B8F8-17DCEA969FB1}" destId="{20229133-D767-4EFC-809F-E07FBF877C2E}" srcOrd="0" destOrd="4" presId="urn:microsoft.com/office/officeart/2005/8/layout/process3"/>
    <dgm:cxn modelId="{831D73A5-79A5-4E95-83B6-C811FE5A9011}" srcId="{01D921F4-E6BA-4475-B3F7-3B0909CB8FDF}" destId="{A140E2D2-505A-4DC3-B8F8-17DCEA969FB1}" srcOrd="1" destOrd="0" parTransId="{5E21EA5F-0AD5-4226-A5FF-122FE4D1431D}" sibTransId="{03A09AC6-5D60-4ADE-8471-53B1D60FE440}"/>
    <dgm:cxn modelId="{F2604051-48B7-4844-B0DD-9B41CD043956}" type="presOf" srcId="{91ABD841-E0F2-459E-BC41-720685DEA385}" destId="{20229133-D767-4EFC-809F-E07FBF877C2E}" srcOrd="0" destOrd="7" presId="urn:microsoft.com/office/officeart/2005/8/layout/process3"/>
    <dgm:cxn modelId="{FC08AB28-A663-47D9-9FB1-FE8CBDF43C79}" srcId="{70C06AAB-AA43-4F81-8407-2808EA640514}" destId="{8C0EE3AB-68F3-4446-AB05-A73C56578133}" srcOrd="1" destOrd="0" parTransId="{062E922D-085A-454C-849E-337D29B9405D}" sibTransId="{18CA7F9E-A7B2-481E-B00E-B2F5EB1FD1AF}"/>
    <dgm:cxn modelId="{C1F2C2E3-1EBB-44E5-9BA3-4347D2299A85}" srcId="{B1811D54-2F97-4E0D-BCD6-64827A118FA3}" destId="{91ABD841-E0F2-459E-BC41-720685DEA385}" srcOrd="1" destOrd="0" parTransId="{7B4B7A6C-2543-4385-9583-7B16D7551E60}" sibTransId="{B4A2539F-C6A7-4D0C-A38C-EEB57CEF15FC}"/>
    <dgm:cxn modelId="{6F99A758-DEED-4A7E-90EF-35B1F7C030A6}" srcId="{9B61BC02-54E8-4632-BD59-EA58A9CFC5D6}" destId="{DF19BC7F-42A9-44D1-90F5-22AD9291B174}" srcOrd="0" destOrd="0" parTransId="{C284EACB-5045-4C58-8DC2-CBB5CE612243}" sibTransId="{7F282C5A-5D7A-4AE4-8DBE-4F0CE3B7C093}"/>
    <dgm:cxn modelId="{7DCDF467-C847-44CF-8871-993E840BA381}" type="presOf" srcId="{DF19BC7F-42A9-44D1-90F5-22AD9291B174}" destId="{B42CB12B-ED34-492F-82E0-DC2C05A9BFB5}" srcOrd="0" destOrd="3" presId="urn:microsoft.com/office/officeart/2005/8/layout/process3"/>
    <dgm:cxn modelId="{5A0B9A58-251A-494A-A89F-798D3AE889F1}" type="presParOf" srcId="{16D73981-3873-4F59-839F-E34B54F576E0}" destId="{DB0552DA-0C91-4D00-8ECC-D2EECBD426FA}" srcOrd="0" destOrd="0" presId="urn:microsoft.com/office/officeart/2005/8/layout/process3"/>
    <dgm:cxn modelId="{E0C1A8D0-E81E-4150-9152-385B6B4E1793}" type="presParOf" srcId="{DB0552DA-0C91-4D00-8ECC-D2EECBD426FA}" destId="{4B1CE434-85FB-456D-AD29-BB042E4E6859}" srcOrd="0" destOrd="0" presId="urn:microsoft.com/office/officeart/2005/8/layout/process3"/>
    <dgm:cxn modelId="{8565F36D-0541-48C0-A526-02E04BABAC7D}" type="presParOf" srcId="{DB0552DA-0C91-4D00-8ECC-D2EECBD426FA}" destId="{E685D106-080E-4D81-8D4E-05D125EB4648}" srcOrd="1" destOrd="0" presId="urn:microsoft.com/office/officeart/2005/8/layout/process3"/>
    <dgm:cxn modelId="{28FB29E5-2AC4-4B0D-98A9-7797F1D5824C}" type="presParOf" srcId="{DB0552DA-0C91-4D00-8ECC-D2EECBD426FA}" destId="{B42CB12B-ED34-492F-82E0-DC2C05A9BFB5}" srcOrd="2" destOrd="0" presId="urn:microsoft.com/office/officeart/2005/8/layout/process3"/>
    <dgm:cxn modelId="{B898842C-5C1A-443A-8B99-447578AA29DB}" type="presParOf" srcId="{16D73981-3873-4F59-839F-E34B54F576E0}" destId="{018E0BCB-6EDE-4625-B961-5EA0E5CF4B22}" srcOrd="1" destOrd="0" presId="urn:microsoft.com/office/officeart/2005/8/layout/process3"/>
    <dgm:cxn modelId="{510E6853-EF00-432C-B12A-1B1E227F7F39}" type="presParOf" srcId="{018E0BCB-6EDE-4625-B961-5EA0E5CF4B22}" destId="{640049BB-90BC-4357-9C8B-9C7D53F46B4B}" srcOrd="0" destOrd="0" presId="urn:microsoft.com/office/officeart/2005/8/layout/process3"/>
    <dgm:cxn modelId="{0602E52F-6872-4155-9B5E-D18626A10506}" type="presParOf" srcId="{16D73981-3873-4F59-839F-E34B54F576E0}" destId="{28DDE8A5-39DC-4849-B815-462C3CECDF59}" srcOrd="2" destOrd="0" presId="urn:microsoft.com/office/officeart/2005/8/layout/process3"/>
    <dgm:cxn modelId="{5A9C6DA3-C857-40A3-BA6C-E750BE990A09}" type="presParOf" srcId="{28DDE8A5-39DC-4849-B815-462C3CECDF59}" destId="{30531156-A3D7-485D-BA20-054732363E84}" srcOrd="0" destOrd="0" presId="urn:microsoft.com/office/officeart/2005/8/layout/process3"/>
    <dgm:cxn modelId="{5C46FFDC-763F-407B-B35A-A5F460F15610}" type="presParOf" srcId="{28DDE8A5-39DC-4849-B815-462C3CECDF59}" destId="{E206AC9A-148A-4F9C-A9DD-EFC6B28D2EFC}" srcOrd="1" destOrd="0" presId="urn:microsoft.com/office/officeart/2005/8/layout/process3"/>
    <dgm:cxn modelId="{46438397-B42C-4995-9006-1FDF44A4108F}" type="presParOf" srcId="{28DDE8A5-39DC-4849-B815-462C3CECDF59}" destId="{20229133-D767-4EFC-809F-E07FBF877C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6AE5B-AE0D-4D4C-9307-2737AAF16C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A288E-60D4-4C1A-A407-E6929EF03808}">
      <dgm:prSet phldrT="[Text]"/>
      <dgm:spPr/>
      <dgm:t>
        <a:bodyPr/>
        <a:lstStyle/>
        <a:p>
          <a:r>
            <a:rPr lang="en-US" dirty="0" smtClean="0"/>
            <a:t>Georgia Tech</a:t>
          </a:r>
          <a:endParaRPr lang="en-US" dirty="0"/>
        </a:p>
      </dgm:t>
    </dgm:pt>
    <dgm:pt modelId="{46216B0B-38A5-4CA7-B975-2F3EE5F4DBE5}" type="parTrans" cxnId="{F248C5F7-79C6-4EA1-A2CD-C2451D0DA27D}">
      <dgm:prSet/>
      <dgm:spPr/>
      <dgm:t>
        <a:bodyPr/>
        <a:lstStyle/>
        <a:p>
          <a:endParaRPr lang="en-US"/>
        </a:p>
      </dgm:t>
    </dgm:pt>
    <dgm:pt modelId="{062F49A4-1C83-4BB3-B7B7-10B78FEA0070}" type="sibTrans" cxnId="{F248C5F7-79C6-4EA1-A2CD-C2451D0DA27D}">
      <dgm:prSet/>
      <dgm:spPr/>
      <dgm:t>
        <a:bodyPr/>
        <a:lstStyle/>
        <a:p>
          <a:endParaRPr lang="en-US"/>
        </a:p>
      </dgm:t>
    </dgm:pt>
    <dgm:pt modelId="{DACCFA4C-92FC-4452-B9C0-51A4FADB321A}">
      <dgm:prSet/>
      <dgm:spPr/>
      <dgm:t>
        <a:bodyPr/>
        <a:lstStyle/>
        <a:p>
          <a:r>
            <a:rPr lang="en-US" dirty="0" smtClean="0"/>
            <a:t>Department of Labor</a:t>
          </a:r>
          <a:endParaRPr lang="en-US" dirty="0"/>
        </a:p>
      </dgm:t>
    </dgm:pt>
    <dgm:pt modelId="{5089E8E5-BC06-44BD-8E6D-5D423C3A1F46}" type="parTrans" cxnId="{D47A01CE-240E-409F-B7C0-8A3F83AC433B}">
      <dgm:prSet/>
      <dgm:spPr/>
      <dgm:t>
        <a:bodyPr/>
        <a:lstStyle/>
        <a:p>
          <a:endParaRPr lang="en-US"/>
        </a:p>
      </dgm:t>
    </dgm:pt>
    <dgm:pt modelId="{BA09B8FB-5FC1-4045-A1C9-8287D3648B52}" type="sibTrans" cxnId="{D47A01CE-240E-409F-B7C0-8A3F83AC433B}">
      <dgm:prSet/>
      <dgm:spPr/>
      <dgm:t>
        <a:bodyPr/>
        <a:lstStyle/>
        <a:p>
          <a:endParaRPr lang="en-US"/>
        </a:p>
      </dgm:t>
    </dgm:pt>
    <dgm:pt modelId="{C3744EF5-EB93-451D-878F-5A079F43730B}">
      <dgm:prSet/>
      <dgm:spPr/>
      <dgm:t>
        <a:bodyPr/>
        <a:lstStyle/>
        <a:p>
          <a:r>
            <a:rPr lang="en-US" dirty="0" smtClean="0"/>
            <a:t>Employment &amp; Training Administration: Labor Condition Application </a:t>
          </a:r>
          <a:endParaRPr lang="en-US" dirty="0"/>
        </a:p>
      </dgm:t>
    </dgm:pt>
    <dgm:pt modelId="{368C28D6-070A-48C7-9CD0-65DA9CE6A202}" type="parTrans" cxnId="{26004F2F-5021-4DF1-8EDA-EB2169FB019B}">
      <dgm:prSet/>
      <dgm:spPr/>
      <dgm:t>
        <a:bodyPr/>
        <a:lstStyle/>
        <a:p>
          <a:endParaRPr lang="en-US"/>
        </a:p>
      </dgm:t>
    </dgm:pt>
    <dgm:pt modelId="{E820911A-A3B9-4B3F-AF58-C2BC9E4EBF7A}" type="sibTrans" cxnId="{26004F2F-5021-4DF1-8EDA-EB2169FB019B}">
      <dgm:prSet/>
      <dgm:spPr/>
      <dgm:t>
        <a:bodyPr/>
        <a:lstStyle/>
        <a:p>
          <a:endParaRPr lang="en-US"/>
        </a:p>
      </dgm:t>
    </dgm:pt>
    <dgm:pt modelId="{73B14A52-D1D7-4434-8B11-F4F0FFE23477}">
      <dgm:prSet/>
      <dgm:spPr/>
      <dgm:t>
        <a:bodyPr/>
        <a:lstStyle/>
        <a:p>
          <a:r>
            <a:rPr lang="en-US" dirty="0" smtClean="0"/>
            <a:t>Department of Homeland Security</a:t>
          </a:r>
          <a:endParaRPr lang="en-US" dirty="0"/>
        </a:p>
      </dgm:t>
    </dgm:pt>
    <dgm:pt modelId="{C7979651-6792-411B-BD0D-7C2EDDE8DF12}" type="parTrans" cxnId="{1C2FC71C-775B-42AE-93CD-78FD6BB9DBCC}">
      <dgm:prSet/>
      <dgm:spPr/>
      <dgm:t>
        <a:bodyPr/>
        <a:lstStyle/>
        <a:p>
          <a:endParaRPr lang="en-US"/>
        </a:p>
      </dgm:t>
    </dgm:pt>
    <dgm:pt modelId="{10A7F338-0ED6-472C-81C5-A0C047888D35}" type="sibTrans" cxnId="{1C2FC71C-775B-42AE-93CD-78FD6BB9DBCC}">
      <dgm:prSet/>
      <dgm:spPr/>
      <dgm:t>
        <a:bodyPr/>
        <a:lstStyle/>
        <a:p>
          <a:endParaRPr lang="en-US"/>
        </a:p>
      </dgm:t>
    </dgm:pt>
    <dgm:pt modelId="{FC6FD487-E5CB-4DC4-83D0-301668332D13}">
      <dgm:prSet/>
      <dgm:spPr/>
      <dgm:t>
        <a:bodyPr/>
        <a:lstStyle/>
        <a:p>
          <a:r>
            <a:rPr lang="en-US" dirty="0" smtClean="0"/>
            <a:t>Department of State</a:t>
          </a:r>
          <a:endParaRPr lang="en-US" dirty="0"/>
        </a:p>
      </dgm:t>
    </dgm:pt>
    <dgm:pt modelId="{715481DC-6CF8-495F-9D81-8B5E4D922A08}" type="parTrans" cxnId="{6102AB56-4514-4F5F-BDF3-39C096A58450}">
      <dgm:prSet/>
      <dgm:spPr/>
      <dgm:t>
        <a:bodyPr/>
        <a:lstStyle/>
        <a:p>
          <a:endParaRPr lang="en-US"/>
        </a:p>
      </dgm:t>
    </dgm:pt>
    <dgm:pt modelId="{D24E0C69-429B-4ED4-8D0F-AEA76CADBBD8}" type="sibTrans" cxnId="{6102AB56-4514-4F5F-BDF3-39C096A58450}">
      <dgm:prSet/>
      <dgm:spPr/>
      <dgm:t>
        <a:bodyPr/>
        <a:lstStyle/>
        <a:p>
          <a:endParaRPr lang="en-US"/>
        </a:p>
      </dgm:t>
    </dgm:pt>
    <dgm:pt modelId="{075C19EC-03B4-4710-B235-343F8E81C2B0}">
      <dgm:prSet/>
      <dgm:spPr/>
      <dgm:t>
        <a:bodyPr/>
        <a:lstStyle/>
        <a:p>
          <a:r>
            <a:rPr lang="en-US" dirty="0" smtClean="0"/>
            <a:t>Department of Homeland Security</a:t>
          </a:r>
          <a:endParaRPr lang="en-US" dirty="0"/>
        </a:p>
      </dgm:t>
    </dgm:pt>
    <dgm:pt modelId="{8A23427B-4F74-4E15-9CEE-5845991BADD7}" type="parTrans" cxnId="{7B34A82E-5B93-4197-9EBB-4CF14CC8C62A}">
      <dgm:prSet/>
      <dgm:spPr/>
      <dgm:t>
        <a:bodyPr/>
        <a:lstStyle/>
        <a:p>
          <a:endParaRPr lang="en-US"/>
        </a:p>
      </dgm:t>
    </dgm:pt>
    <dgm:pt modelId="{4158CA2A-0BE9-4328-89DA-5093AD78BA81}" type="sibTrans" cxnId="{7B34A82E-5B93-4197-9EBB-4CF14CC8C62A}">
      <dgm:prSet/>
      <dgm:spPr/>
      <dgm:t>
        <a:bodyPr/>
        <a:lstStyle/>
        <a:p>
          <a:endParaRPr lang="en-US"/>
        </a:p>
      </dgm:t>
    </dgm:pt>
    <dgm:pt modelId="{4E1AA068-DDBB-4C7E-8CBF-83BE972DBEAC}">
      <dgm:prSet/>
      <dgm:spPr/>
      <dgm:t>
        <a:bodyPr/>
        <a:lstStyle/>
        <a:p>
          <a:r>
            <a:rPr lang="en-US" dirty="0" smtClean="0"/>
            <a:t>National Prevailing Wage Center: Prevailing Wage </a:t>
          </a:r>
          <a:endParaRPr lang="en-US" dirty="0"/>
        </a:p>
      </dgm:t>
    </dgm:pt>
    <dgm:pt modelId="{CDA66834-DFEF-44C2-9B04-E3713317EF65}" type="parTrans" cxnId="{616B884D-77AB-4F5D-A1AC-4CB0663AA0F6}">
      <dgm:prSet/>
      <dgm:spPr/>
      <dgm:t>
        <a:bodyPr/>
        <a:lstStyle/>
        <a:p>
          <a:endParaRPr lang="en-US"/>
        </a:p>
      </dgm:t>
    </dgm:pt>
    <dgm:pt modelId="{28662274-F00C-41D2-A67F-18DC631A8369}" type="sibTrans" cxnId="{616B884D-77AB-4F5D-A1AC-4CB0663AA0F6}">
      <dgm:prSet/>
      <dgm:spPr/>
      <dgm:t>
        <a:bodyPr/>
        <a:lstStyle/>
        <a:p>
          <a:endParaRPr lang="en-US"/>
        </a:p>
      </dgm:t>
    </dgm:pt>
    <dgm:pt modelId="{F58D7ACD-AFE5-42C9-80DF-CBF243A40383}">
      <dgm:prSet/>
      <dgm:spPr/>
      <dgm:t>
        <a:bodyPr/>
        <a:lstStyle/>
        <a:p>
          <a:r>
            <a:rPr lang="en-US" dirty="0" smtClean="0"/>
            <a:t>Citizenship &amp; Immigration Services: Form I-129, Petition for a Nonimmigrant Worker </a:t>
          </a:r>
          <a:endParaRPr lang="en-US" dirty="0"/>
        </a:p>
      </dgm:t>
    </dgm:pt>
    <dgm:pt modelId="{52B6F746-5E29-4195-94E1-17672BF2D449}" type="parTrans" cxnId="{5272516A-D978-40A7-8853-098D2714B3D6}">
      <dgm:prSet/>
      <dgm:spPr/>
      <dgm:t>
        <a:bodyPr/>
        <a:lstStyle/>
        <a:p>
          <a:endParaRPr lang="en-US"/>
        </a:p>
      </dgm:t>
    </dgm:pt>
    <dgm:pt modelId="{C7F3B868-F1F0-4F50-85F1-089CDFEDA565}" type="sibTrans" cxnId="{5272516A-D978-40A7-8853-098D2714B3D6}">
      <dgm:prSet/>
      <dgm:spPr/>
      <dgm:t>
        <a:bodyPr/>
        <a:lstStyle/>
        <a:p>
          <a:endParaRPr lang="en-US"/>
        </a:p>
      </dgm:t>
    </dgm:pt>
    <dgm:pt modelId="{C7ADBE4C-515F-45C6-913B-B92FAF563A45}">
      <dgm:prSet/>
      <dgm:spPr/>
      <dgm:t>
        <a:bodyPr/>
        <a:lstStyle/>
        <a:p>
          <a:r>
            <a:rPr lang="en-US" dirty="0" smtClean="0"/>
            <a:t>Consular Affairs: H-1B visa (if outside the US) </a:t>
          </a:r>
          <a:endParaRPr lang="en-US" dirty="0"/>
        </a:p>
      </dgm:t>
    </dgm:pt>
    <dgm:pt modelId="{A08F9A8F-C5C5-4F4B-81E3-20ED77AC085D}" type="parTrans" cxnId="{79B4AF26-7062-430C-92FA-91E4FBE0BCED}">
      <dgm:prSet/>
      <dgm:spPr/>
      <dgm:t>
        <a:bodyPr/>
        <a:lstStyle/>
        <a:p>
          <a:endParaRPr lang="en-US"/>
        </a:p>
      </dgm:t>
    </dgm:pt>
    <dgm:pt modelId="{8D267EE8-2CBF-4F20-B8C0-20BBF9A49F39}" type="sibTrans" cxnId="{79B4AF26-7062-430C-92FA-91E4FBE0BCED}">
      <dgm:prSet/>
      <dgm:spPr/>
      <dgm:t>
        <a:bodyPr/>
        <a:lstStyle/>
        <a:p>
          <a:endParaRPr lang="en-US"/>
        </a:p>
      </dgm:t>
    </dgm:pt>
    <dgm:pt modelId="{A802A95A-C547-486E-A938-5D8C15CE3382}">
      <dgm:prSet/>
      <dgm:spPr/>
      <dgm:t>
        <a:bodyPr/>
        <a:lstStyle/>
        <a:p>
          <a:r>
            <a:rPr lang="en-US" dirty="0" smtClean="0"/>
            <a:t>Customs &amp; Border Protection: Permitted to arrive up to 10 days before employment/H-1B start date</a:t>
          </a:r>
          <a:endParaRPr lang="en-US" dirty="0"/>
        </a:p>
      </dgm:t>
    </dgm:pt>
    <dgm:pt modelId="{B3834ED9-6B72-498E-8CCB-03B52B9AFE23}" type="parTrans" cxnId="{6D052F95-6827-461B-8AAC-E4AF827DB0EA}">
      <dgm:prSet/>
      <dgm:spPr/>
      <dgm:t>
        <a:bodyPr/>
        <a:lstStyle/>
        <a:p>
          <a:endParaRPr lang="en-US"/>
        </a:p>
      </dgm:t>
    </dgm:pt>
    <dgm:pt modelId="{221D37C8-E8CF-46BD-A1AF-DBD763859204}" type="sibTrans" cxnId="{6D052F95-6827-461B-8AAC-E4AF827DB0EA}">
      <dgm:prSet/>
      <dgm:spPr/>
      <dgm:t>
        <a:bodyPr/>
        <a:lstStyle/>
        <a:p>
          <a:endParaRPr lang="en-US"/>
        </a:p>
      </dgm:t>
    </dgm:pt>
    <dgm:pt modelId="{03B412D9-2656-4A10-A90F-DE7B532DA5E1}">
      <dgm:prSet phldrT="[Text]"/>
      <dgm:spPr/>
      <dgm:t>
        <a:bodyPr/>
        <a:lstStyle/>
        <a:p>
          <a:r>
            <a:rPr lang="en-US" dirty="0" err="1" smtClean="0"/>
            <a:t>iStart</a:t>
          </a:r>
          <a:r>
            <a:rPr lang="en-US" dirty="0" smtClean="0"/>
            <a:t>:  Department/Employee/Global HR </a:t>
          </a:r>
          <a:endParaRPr lang="en-US" dirty="0"/>
        </a:p>
      </dgm:t>
    </dgm:pt>
    <dgm:pt modelId="{BFCF2E23-3C9D-46EC-A5EA-C671C12F3D3C}" type="parTrans" cxnId="{3F8AD2DE-C721-4C7E-AD74-DEF076162115}">
      <dgm:prSet/>
      <dgm:spPr/>
      <dgm:t>
        <a:bodyPr/>
        <a:lstStyle/>
        <a:p>
          <a:endParaRPr lang="en-US"/>
        </a:p>
      </dgm:t>
    </dgm:pt>
    <dgm:pt modelId="{2477EB39-ED58-4D24-9668-68BBDDA3E9AA}" type="sibTrans" cxnId="{3F8AD2DE-C721-4C7E-AD74-DEF076162115}">
      <dgm:prSet/>
      <dgm:spPr/>
      <dgm:t>
        <a:bodyPr/>
        <a:lstStyle/>
        <a:p>
          <a:endParaRPr lang="en-US"/>
        </a:p>
      </dgm:t>
    </dgm:pt>
    <dgm:pt modelId="{D46269DE-5D15-4A2B-A157-0FD3BA53B5D1}" type="pres">
      <dgm:prSet presAssocID="{5C36AE5B-AE0D-4D4C-9307-2737AAF16C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87872-1BDE-475E-B36C-A918589E040A}" type="pres">
      <dgm:prSet presAssocID="{5C36AE5B-AE0D-4D4C-9307-2737AAF16C6E}" presName="dummyMaxCanvas" presStyleCnt="0">
        <dgm:presLayoutVars/>
      </dgm:prSet>
      <dgm:spPr/>
    </dgm:pt>
    <dgm:pt modelId="{27EACB2B-8CE2-420D-BB58-664EC1D51052}" type="pres">
      <dgm:prSet presAssocID="{5C36AE5B-AE0D-4D4C-9307-2737AAF16C6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A55B6-8CA0-4F7A-9B84-F5E955AD5BAF}" type="pres">
      <dgm:prSet presAssocID="{5C36AE5B-AE0D-4D4C-9307-2737AAF16C6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63D87-25EF-4A65-8DB2-B8352DD008D6}" type="pres">
      <dgm:prSet presAssocID="{5C36AE5B-AE0D-4D4C-9307-2737AAF16C6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C6289-639A-43B4-AE68-91B7299D1AAA}" type="pres">
      <dgm:prSet presAssocID="{5C36AE5B-AE0D-4D4C-9307-2737AAF16C6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8293A-66D0-46E1-BF55-480104FBA891}" type="pres">
      <dgm:prSet presAssocID="{5C36AE5B-AE0D-4D4C-9307-2737AAF16C6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D5B73-389E-4F64-A0E6-B583A4C0EE98}" type="pres">
      <dgm:prSet presAssocID="{5C36AE5B-AE0D-4D4C-9307-2737AAF16C6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7738B-F7B2-4CEF-832F-6114D7870B38}" type="pres">
      <dgm:prSet presAssocID="{5C36AE5B-AE0D-4D4C-9307-2737AAF16C6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3F2D6-7FC0-4EDD-9A3B-B5FFA2A7715E}" type="pres">
      <dgm:prSet presAssocID="{5C36AE5B-AE0D-4D4C-9307-2737AAF16C6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DCFDC-2B38-4C1F-B940-D3907F797EB4}" type="pres">
      <dgm:prSet presAssocID="{5C36AE5B-AE0D-4D4C-9307-2737AAF16C6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FFCFD-6E20-4449-A119-D3A9372484CE}" type="pres">
      <dgm:prSet presAssocID="{5C36AE5B-AE0D-4D4C-9307-2737AAF16C6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D4D72-2DB7-4E09-B63C-AD046BDA7281}" type="pres">
      <dgm:prSet presAssocID="{5C36AE5B-AE0D-4D4C-9307-2737AAF16C6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8685-564E-48FF-B198-B7DB4A664880}" type="pres">
      <dgm:prSet presAssocID="{5C36AE5B-AE0D-4D4C-9307-2737AAF16C6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4D6F7-1693-45DA-9620-4B2106686A03}" type="pres">
      <dgm:prSet presAssocID="{5C36AE5B-AE0D-4D4C-9307-2737AAF16C6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4080A-7E44-4FCB-94BA-39BC0EF286AF}" type="pres">
      <dgm:prSet presAssocID="{5C36AE5B-AE0D-4D4C-9307-2737AAF16C6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E0621-5D37-4B4A-878C-0AB63E5F2A34}" type="presOf" srcId="{C3744EF5-EB93-451D-878F-5A079F43730B}" destId="{129D4D72-2DB7-4E09-B63C-AD046BDA7281}" srcOrd="1" destOrd="2" presId="urn:microsoft.com/office/officeart/2005/8/layout/vProcess5"/>
    <dgm:cxn modelId="{7B34A82E-5B93-4197-9EBB-4CF14CC8C62A}" srcId="{5C36AE5B-AE0D-4D4C-9307-2737AAF16C6E}" destId="{075C19EC-03B4-4710-B235-343F8E81C2B0}" srcOrd="4" destOrd="0" parTransId="{8A23427B-4F74-4E15-9CEE-5845991BADD7}" sibTransId="{4158CA2A-0BE9-4328-89DA-5093AD78BA81}"/>
    <dgm:cxn modelId="{9EDD340D-037C-468E-85FC-134663DC8982}" type="presOf" srcId="{075C19EC-03B4-4710-B235-343F8E81C2B0}" destId="{48B8293A-66D0-46E1-BF55-480104FBA891}" srcOrd="0" destOrd="0" presId="urn:microsoft.com/office/officeart/2005/8/layout/vProcess5"/>
    <dgm:cxn modelId="{2E0E8E41-B008-4F67-BB87-6E83BBEA89E0}" type="presOf" srcId="{DE4A288E-60D4-4C1A-A407-E6929EF03808}" destId="{77CFFCFD-6E20-4449-A119-D3A9372484CE}" srcOrd="1" destOrd="0" presId="urn:microsoft.com/office/officeart/2005/8/layout/vProcess5"/>
    <dgm:cxn modelId="{6102AB56-4514-4F5F-BDF3-39C096A58450}" srcId="{5C36AE5B-AE0D-4D4C-9307-2737AAF16C6E}" destId="{FC6FD487-E5CB-4DC4-83D0-301668332D13}" srcOrd="3" destOrd="0" parTransId="{715481DC-6CF8-495F-9D81-8B5E4D922A08}" sibTransId="{D24E0C69-429B-4ED4-8D0F-AEA76CADBBD8}"/>
    <dgm:cxn modelId="{3B6E992B-C6AD-4D93-BDA4-29A21404AA7F}" type="presOf" srcId="{A802A95A-C547-486E-A938-5D8C15CE3382}" destId="{E054080A-7E44-4FCB-94BA-39BC0EF286AF}" srcOrd="1" destOrd="1" presId="urn:microsoft.com/office/officeart/2005/8/layout/vProcess5"/>
    <dgm:cxn modelId="{5F95888A-04B3-4EE0-B784-94BE249922AB}" type="presOf" srcId="{FC6FD487-E5CB-4DC4-83D0-301668332D13}" destId="{BBE4D6F7-1693-45DA-9620-4B2106686A03}" srcOrd="1" destOrd="0" presId="urn:microsoft.com/office/officeart/2005/8/layout/vProcess5"/>
    <dgm:cxn modelId="{616B884D-77AB-4F5D-A1AC-4CB0663AA0F6}" srcId="{DACCFA4C-92FC-4452-B9C0-51A4FADB321A}" destId="{4E1AA068-DDBB-4C7E-8CBF-83BE972DBEAC}" srcOrd="0" destOrd="0" parTransId="{CDA66834-DFEF-44C2-9B04-E3713317EF65}" sibTransId="{28662274-F00C-41D2-A67F-18DC631A8369}"/>
    <dgm:cxn modelId="{849CC144-355C-4DDB-8037-3EDC76BBAA89}" type="presOf" srcId="{DACCFA4C-92FC-4452-B9C0-51A4FADB321A}" destId="{129D4D72-2DB7-4E09-B63C-AD046BDA7281}" srcOrd="1" destOrd="0" presId="urn:microsoft.com/office/officeart/2005/8/layout/vProcess5"/>
    <dgm:cxn modelId="{714DE92C-153C-43ED-BF72-6C56F0EC2C94}" type="presOf" srcId="{FC6FD487-E5CB-4DC4-83D0-301668332D13}" destId="{C1EC6289-639A-43B4-AE68-91B7299D1AAA}" srcOrd="0" destOrd="0" presId="urn:microsoft.com/office/officeart/2005/8/layout/vProcess5"/>
    <dgm:cxn modelId="{4ED04D0B-4199-44E1-A718-6CB625B8F585}" type="presOf" srcId="{DACCFA4C-92FC-4452-B9C0-51A4FADB321A}" destId="{CB4A55B6-8CA0-4F7A-9B84-F5E955AD5BAF}" srcOrd="0" destOrd="0" presId="urn:microsoft.com/office/officeart/2005/8/layout/vProcess5"/>
    <dgm:cxn modelId="{F682F522-8241-4DF5-A088-5A68D51107E9}" type="presOf" srcId="{075C19EC-03B4-4710-B235-343F8E81C2B0}" destId="{E054080A-7E44-4FCB-94BA-39BC0EF286AF}" srcOrd="1" destOrd="0" presId="urn:microsoft.com/office/officeart/2005/8/layout/vProcess5"/>
    <dgm:cxn modelId="{15E79C41-8DF7-4757-8304-00E6C84E868C}" type="presOf" srcId="{A802A95A-C547-486E-A938-5D8C15CE3382}" destId="{48B8293A-66D0-46E1-BF55-480104FBA891}" srcOrd="0" destOrd="1" presId="urn:microsoft.com/office/officeart/2005/8/layout/vProcess5"/>
    <dgm:cxn modelId="{5272516A-D978-40A7-8853-098D2714B3D6}" srcId="{73B14A52-D1D7-4434-8B11-F4F0FFE23477}" destId="{F58D7ACD-AFE5-42C9-80DF-CBF243A40383}" srcOrd="0" destOrd="0" parTransId="{52B6F746-5E29-4195-94E1-17672BF2D449}" sibTransId="{C7F3B868-F1F0-4F50-85F1-089CDFEDA565}"/>
    <dgm:cxn modelId="{992CA1D6-5210-4EDF-8C6E-413DB7D00D68}" type="presOf" srcId="{4E1AA068-DDBB-4C7E-8CBF-83BE972DBEAC}" destId="{CB4A55B6-8CA0-4F7A-9B84-F5E955AD5BAF}" srcOrd="0" destOrd="1" presId="urn:microsoft.com/office/officeart/2005/8/layout/vProcess5"/>
    <dgm:cxn modelId="{3761EB02-A34B-4791-AC10-B8CE60757A1F}" type="presOf" srcId="{10A7F338-0ED6-472C-81C5-A0C047888D35}" destId="{38D3F2D6-7FC0-4EDD-9A3B-B5FFA2A7715E}" srcOrd="0" destOrd="0" presId="urn:microsoft.com/office/officeart/2005/8/layout/vProcess5"/>
    <dgm:cxn modelId="{3C21174C-DF75-483B-8D89-87565F32ECA9}" type="presOf" srcId="{F58D7ACD-AFE5-42C9-80DF-CBF243A40383}" destId="{C6E63D87-25EF-4A65-8DB2-B8352DD008D6}" srcOrd="0" destOrd="1" presId="urn:microsoft.com/office/officeart/2005/8/layout/vProcess5"/>
    <dgm:cxn modelId="{49647B50-98EB-41B0-8EDB-073F74C9B4EB}" type="presOf" srcId="{F58D7ACD-AFE5-42C9-80DF-CBF243A40383}" destId="{C08C8685-564E-48FF-B198-B7DB4A664880}" srcOrd="1" destOrd="1" presId="urn:microsoft.com/office/officeart/2005/8/layout/vProcess5"/>
    <dgm:cxn modelId="{41CD4589-2493-45CB-9C30-328CF3F47675}" type="presOf" srcId="{BA09B8FB-5FC1-4045-A1C9-8287D3648B52}" destId="{0BE7738B-F7B2-4CEF-832F-6114D7870B38}" srcOrd="0" destOrd="0" presId="urn:microsoft.com/office/officeart/2005/8/layout/vProcess5"/>
    <dgm:cxn modelId="{F248C5F7-79C6-4EA1-A2CD-C2451D0DA27D}" srcId="{5C36AE5B-AE0D-4D4C-9307-2737AAF16C6E}" destId="{DE4A288E-60D4-4C1A-A407-E6929EF03808}" srcOrd="0" destOrd="0" parTransId="{46216B0B-38A5-4CA7-B975-2F3EE5F4DBE5}" sibTransId="{062F49A4-1C83-4BB3-B7B7-10B78FEA0070}"/>
    <dgm:cxn modelId="{26004F2F-5021-4DF1-8EDA-EB2169FB019B}" srcId="{DACCFA4C-92FC-4452-B9C0-51A4FADB321A}" destId="{C3744EF5-EB93-451D-878F-5A079F43730B}" srcOrd="1" destOrd="0" parTransId="{368C28D6-070A-48C7-9CD0-65DA9CE6A202}" sibTransId="{E820911A-A3B9-4B3F-AF58-C2BC9E4EBF7A}"/>
    <dgm:cxn modelId="{B53EB493-8C6A-4ACD-981E-29B94A38AB81}" type="presOf" srcId="{D24E0C69-429B-4ED4-8D0F-AEA76CADBBD8}" destId="{94FDCFDC-2B38-4C1F-B940-D3907F797EB4}" srcOrd="0" destOrd="0" presId="urn:microsoft.com/office/officeart/2005/8/layout/vProcess5"/>
    <dgm:cxn modelId="{88734083-9DAD-488C-BF02-5C1F26D078C5}" type="presOf" srcId="{03B412D9-2656-4A10-A90F-DE7B532DA5E1}" destId="{77CFFCFD-6E20-4449-A119-D3A9372484CE}" srcOrd="1" destOrd="1" presId="urn:microsoft.com/office/officeart/2005/8/layout/vProcess5"/>
    <dgm:cxn modelId="{3F8AD2DE-C721-4C7E-AD74-DEF076162115}" srcId="{DE4A288E-60D4-4C1A-A407-E6929EF03808}" destId="{03B412D9-2656-4A10-A90F-DE7B532DA5E1}" srcOrd="0" destOrd="0" parTransId="{BFCF2E23-3C9D-46EC-A5EA-C671C12F3D3C}" sibTransId="{2477EB39-ED58-4D24-9668-68BBDDA3E9AA}"/>
    <dgm:cxn modelId="{4EC7D640-237C-4A88-BCAF-3482E57260AE}" type="presOf" srcId="{73B14A52-D1D7-4434-8B11-F4F0FFE23477}" destId="{C6E63D87-25EF-4A65-8DB2-B8352DD008D6}" srcOrd="0" destOrd="0" presId="urn:microsoft.com/office/officeart/2005/8/layout/vProcess5"/>
    <dgm:cxn modelId="{615B2A0A-E34E-4923-A6A7-A6D9CBBCCF56}" type="presOf" srcId="{03B412D9-2656-4A10-A90F-DE7B532DA5E1}" destId="{27EACB2B-8CE2-420D-BB58-664EC1D51052}" srcOrd="0" destOrd="1" presId="urn:microsoft.com/office/officeart/2005/8/layout/vProcess5"/>
    <dgm:cxn modelId="{BC40815B-FBBD-4089-A1F1-1F3DFCB3095B}" type="presOf" srcId="{C7ADBE4C-515F-45C6-913B-B92FAF563A45}" destId="{C1EC6289-639A-43B4-AE68-91B7299D1AAA}" srcOrd="0" destOrd="1" presId="urn:microsoft.com/office/officeart/2005/8/layout/vProcess5"/>
    <dgm:cxn modelId="{F76055F2-58F2-42C6-8B23-8AA8601D72F0}" type="presOf" srcId="{DE4A288E-60D4-4C1A-A407-E6929EF03808}" destId="{27EACB2B-8CE2-420D-BB58-664EC1D51052}" srcOrd="0" destOrd="0" presId="urn:microsoft.com/office/officeart/2005/8/layout/vProcess5"/>
    <dgm:cxn modelId="{D898D116-47BD-429F-9F5E-096A6FAF25C8}" type="presOf" srcId="{C3744EF5-EB93-451D-878F-5A079F43730B}" destId="{CB4A55B6-8CA0-4F7A-9B84-F5E955AD5BAF}" srcOrd="0" destOrd="2" presId="urn:microsoft.com/office/officeart/2005/8/layout/vProcess5"/>
    <dgm:cxn modelId="{1C2FC71C-775B-42AE-93CD-78FD6BB9DBCC}" srcId="{5C36AE5B-AE0D-4D4C-9307-2737AAF16C6E}" destId="{73B14A52-D1D7-4434-8B11-F4F0FFE23477}" srcOrd="2" destOrd="0" parTransId="{C7979651-6792-411B-BD0D-7C2EDDE8DF12}" sibTransId="{10A7F338-0ED6-472C-81C5-A0C047888D35}"/>
    <dgm:cxn modelId="{6D052F95-6827-461B-8AAC-E4AF827DB0EA}" srcId="{075C19EC-03B4-4710-B235-343F8E81C2B0}" destId="{A802A95A-C547-486E-A938-5D8C15CE3382}" srcOrd="0" destOrd="0" parTransId="{B3834ED9-6B72-498E-8CCB-03B52B9AFE23}" sibTransId="{221D37C8-E8CF-46BD-A1AF-DBD763859204}"/>
    <dgm:cxn modelId="{D47A01CE-240E-409F-B7C0-8A3F83AC433B}" srcId="{5C36AE5B-AE0D-4D4C-9307-2737AAF16C6E}" destId="{DACCFA4C-92FC-4452-B9C0-51A4FADB321A}" srcOrd="1" destOrd="0" parTransId="{5089E8E5-BC06-44BD-8E6D-5D423C3A1F46}" sibTransId="{BA09B8FB-5FC1-4045-A1C9-8287D3648B52}"/>
    <dgm:cxn modelId="{1CE5FBE9-F32A-4367-BA24-B6778500A720}" type="presOf" srcId="{062F49A4-1C83-4BB3-B7B7-10B78FEA0070}" destId="{E64D5B73-389E-4F64-A0E6-B583A4C0EE98}" srcOrd="0" destOrd="0" presId="urn:microsoft.com/office/officeart/2005/8/layout/vProcess5"/>
    <dgm:cxn modelId="{F7FA0072-5503-4E0E-A319-D5D2C08A1845}" type="presOf" srcId="{4E1AA068-DDBB-4C7E-8CBF-83BE972DBEAC}" destId="{129D4D72-2DB7-4E09-B63C-AD046BDA7281}" srcOrd="1" destOrd="1" presId="urn:microsoft.com/office/officeart/2005/8/layout/vProcess5"/>
    <dgm:cxn modelId="{2FC02BAC-8A16-43AE-B637-27FA9D4D3ABE}" type="presOf" srcId="{5C36AE5B-AE0D-4D4C-9307-2737AAF16C6E}" destId="{D46269DE-5D15-4A2B-A157-0FD3BA53B5D1}" srcOrd="0" destOrd="0" presId="urn:microsoft.com/office/officeart/2005/8/layout/vProcess5"/>
    <dgm:cxn modelId="{79B4AF26-7062-430C-92FA-91E4FBE0BCED}" srcId="{FC6FD487-E5CB-4DC4-83D0-301668332D13}" destId="{C7ADBE4C-515F-45C6-913B-B92FAF563A45}" srcOrd="0" destOrd="0" parTransId="{A08F9A8F-C5C5-4F4B-81E3-20ED77AC085D}" sibTransId="{8D267EE8-2CBF-4F20-B8C0-20BBF9A49F39}"/>
    <dgm:cxn modelId="{E866D1B6-3F88-4B98-BA81-B412EF0C336A}" type="presOf" srcId="{C7ADBE4C-515F-45C6-913B-B92FAF563A45}" destId="{BBE4D6F7-1693-45DA-9620-4B2106686A03}" srcOrd="1" destOrd="1" presId="urn:microsoft.com/office/officeart/2005/8/layout/vProcess5"/>
    <dgm:cxn modelId="{FF5A9A2B-0F4B-4A26-B59D-51D1820AC651}" type="presOf" srcId="{73B14A52-D1D7-4434-8B11-F4F0FFE23477}" destId="{C08C8685-564E-48FF-B198-B7DB4A664880}" srcOrd="1" destOrd="0" presId="urn:microsoft.com/office/officeart/2005/8/layout/vProcess5"/>
    <dgm:cxn modelId="{DD09CDCC-EAF0-4C96-8314-A5FAFC50FB87}" type="presParOf" srcId="{D46269DE-5D15-4A2B-A157-0FD3BA53B5D1}" destId="{F8D87872-1BDE-475E-B36C-A918589E040A}" srcOrd="0" destOrd="0" presId="urn:microsoft.com/office/officeart/2005/8/layout/vProcess5"/>
    <dgm:cxn modelId="{F0A4B95F-C305-47B7-8B27-F24DD6E63C27}" type="presParOf" srcId="{D46269DE-5D15-4A2B-A157-0FD3BA53B5D1}" destId="{27EACB2B-8CE2-420D-BB58-664EC1D51052}" srcOrd="1" destOrd="0" presId="urn:microsoft.com/office/officeart/2005/8/layout/vProcess5"/>
    <dgm:cxn modelId="{50DB18D3-F778-4372-901E-90BEA7DC970F}" type="presParOf" srcId="{D46269DE-5D15-4A2B-A157-0FD3BA53B5D1}" destId="{CB4A55B6-8CA0-4F7A-9B84-F5E955AD5BAF}" srcOrd="2" destOrd="0" presId="urn:microsoft.com/office/officeart/2005/8/layout/vProcess5"/>
    <dgm:cxn modelId="{27697D7A-13AA-4B33-96E5-6D58D8460001}" type="presParOf" srcId="{D46269DE-5D15-4A2B-A157-0FD3BA53B5D1}" destId="{C6E63D87-25EF-4A65-8DB2-B8352DD008D6}" srcOrd="3" destOrd="0" presId="urn:microsoft.com/office/officeart/2005/8/layout/vProcess5"/>
    <dgm:cxn modelId="{1AA98710-9D9E-443D-8807-58D5774A031F}" type="presParOf" srcId="{D46269DE-5D15-4A2B-A157-0FD3BA53B5D1}" destId="{C1EC6289-639A-43B4-AE68-91B7299D1AAA}" srcOrd="4" destOrd="0" presId="urn:microsoft.com/office/officeart/2005/8/layout/vProcess5"/>
    <dgm:cxn modelId="{A0234E89-A950-4E24-9327-B7C86334BB85}" type="presParOf" srcId="{D46269DE-5D15-4A2B-A157-0FD3BA53B5D1}" destId="{48B8293A-66D0-46E1-BF55-480104FBA891}" srcOrd="5" destOrd="0" presId="urn:microsoft.com/office/officeart/2005/8/layout/vProcess5"/>
    <dgm:cxn modelId="{5F486304-35FA-4D5C-9037-23F31FEF2EEC}" type="presParOf" srcId="{D46269DE-5D15-4A2B-A157-0FD3BA53B5D1}" destId="{E64D5B73-389E-4F64-A0E6-B583A4C0EE98}" srcOrd="6" destOrd="0" presId="urn:microsoft.com/office/officeart/2005/8/layout/vProcess5"/>
    <dgm:cxn modelId="{B246FD66-30AB-4BE5-9658-6FC9A22476DA}" type="presParOf" srcId="{D46269DE-5D15-4A2B-A157-0FD3BA53B5D1}" destId="{0BE7738B-F7B2-4CEF-832F-6114D7870B38}" srcOrd="7" destOrd="0" presId="urn:microsoft.com/office/officeart/2005/8/layout/vProcess5"/>
    <dgm:cxn modelId="{459C96BB-6946-4BC5-885F-784A7454F509}" type="presParOf" srcId="{D46269DE-5D15-4A2B-A157-0FD3BA53B5D1}" destId="{38D3F2D6-7FC0-4EDD-9A3B-B5FFA2A7715E}" srcOrd="8" destOrd="0" presId="urn:microsoft.com/office/officeart/2005/8/layout/vProcess5"/>
    <dgm:cxn modelId="{A6A24ED4-A10A-48BB-8149-72CBFBDAD09A}" type="presParOf" srcId="{D46269DE-5D15-4A2B-A157-0FD3BA53B5D1}" destId="{94FDCFDC-2B38-4C1F-B940-D3907F797EB4}" srcOrd="9" destOrd="0" presId="urn:microsoft.com/office/officeart/2005/8/layout/vProcess5"/>
    <dgm:cxn modelId="{1AA7567E-D6DA-48C0-9750-45D6C9F00DB0}" type="presParOf" srcId="{D46269DE-5D15-4A2B-A157-0FD3BA53B5D1}" destId="{77CFFCFD-6E20-4449-A119-D3A9372484CE}" srcOrd="10" destOrd="0" presId="urn:microsoft.com/office/officeart/2005/8/layout/vProcess5"/>
    <dgm:cxn modelId="{78AE7D4B-9AB9-4A42-9D8A-8D279E816F23}" type="presParOf" srcId="{D46269DE-5D15-4A2B-A157-0FD3BA53B5D1}" destId="{129D4D72-2DB7-4E09-B63C-AD046BDA7281}" srcOrd="11" destOrd="0" presId="urn:microsoft.com/office/officeart/2005/8/layout/vProcess5"/>
    <dgm:cxn modelId="{3051BB80-6AE8-477E-BF46-E39571E06C9A}" type="presParOf" srcId="{D46269DE-5D15-4A2B-A157-0FD3BA53B5D1}" destId="{C08C8685-564E-48FF-B198-B7DB4A664880}" srcOrd="12" destOrd="0" presId="urn:microsoft.com/office/officeart/2005/8/layout/vProcess5"/>
    <dgm:cxn modelId="{E77940A1-7C73-4E12-A7D4-782B70546BC5}" type="presParOf" srcId="{D46269DE-5D15-4A2B-A157-0FD3BA53B5D1}" destId="{BBE4D6F7-1693-45DA-9620-4B2106686A03}" srcOrd="13" destOrd="0" presId="urn:microsoft.com/office/officeart/2005/8/layout/vProcess5"/>
    <dgm:cxn modelId="{7A0C97B9-8190-4AA2-85F9-379B947DC29E}" type="presParOf" srcId="{D46269DE-5D15-4A2B-A157-0FD3BA53B5D1}" destId="{E054080A-7E44-4FCB-94BA-39BC0EF286A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209377-2243-49C4-A9B5-9268497FEBB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A65C2-376D-4554-8F69-111C17DC8B68}">
      <dgm:prSet/>
      <dgm:spPr/>
      <dgm:t>
        <a:bodyPr/>
        <a:lstStyle/>
        <a:p>
          <a:r>
            <a:rPr lang="en-US" dirty="0" smtClean="0"/>
            <a:t>HR Rep</a:t>
          </a:r>
          <a:endParaRPr lang="en-US" dirty="0"/>
        </a:p>
      </dgm:t>
    </dgm:pt>
    <dgm:pt modelId="{FA62A982-F260-41A1-B3F9-A7DE92791074}" type="parTrans" cxnId="{118CE800-71B9-4DFC-96D5-5DD5DDAC0CD6}">
      <dgm:prSet/>
      <dgm:spPr/>
      <dgm:t>
        <a:bodyPr/>
        <a:lstStyle/>
        <a:p>
          <a:endParaRPr lang="en-US"/>
        </a:p>
      </dgm:t>
    </dgm:pt>
    <dgm:pt modelId="{20B304CD-ADE2-4477-B19C-914742CC7F0A}" type="sibTrans" cxnId="{118CE800-71B9-4DFC-96D5-5DD5DDAC0CD6}">
      <dgm:prSet/>
      <dgm:spPr/>
      <dgm:t>
        <a:bodyPr/>
        <a:lstStyle/>
        <a:p>
          <a:endParaRPr lang="en-US"/>
        </a:p>
      </dgm:t>
    </dgm:pt>
    <dgm:pt modelId="{5ACC0EA8-11DC-482C-9FDD-C66683D90C7D}">
      <dgm:prSet/>
      <dgm:spPr/>
      <dgm:t>
        <a:bodyPr/>
        <a:lstStyle/>
        <a:p>
          <a:r>
            <a:rPr lang="en-US" dirty="0" smtClean="0"/>
            <a:t>Employee </a:t>
          </a:r>
          <a:endParaRPr lang="en-US" dirty="0"/>
        </a:p>
      </dgm:t>
    </dgm:pt>
    <dgm:pt modelId="{E83D98E4-9D14-4A67-B945-AAA7A034796D}" type="parTrans" cxnId="{ADF02545-4D1D-4FE0-977B-761606412581}">
      <dgm:prSet/>
      <dgm:spPr/>
      <dgm:t>
        <a:bodyPr/>
        <a:lstStyle/>
        <a:p>
          <a:endParaRPr lang="en-US"/>
        </a:p>
      </dgm:t>
    </dgm:pt>
    <dgm:pt modelId="{F724972A-A7AF-424D-9F2F-C2F5A5E18422}" type="sibTrans" cxnId="{ADF02545-4D1D-4FE0-977B-761606412581}">
      <dgm:prSet/>
      <dgm:spPr/>
      <dgm:t>
        <a:bodyPr/>
        <a:lstStyle/>
        <a:p>
          <a:endParaRPr lang="en-US"/>
        </a:p>
      </dgm:t>
    </dgm:pt>
    <dgm:pt modelId="{BD0508CC-F00E-4269-94F5-D4D6CCE7384F}">
      <dgm:prSet/>
      <dgm:spPr/>
      <dgm:t>
        <a:bodyPr/>
        <a:lstStyle/>
        <a:p>
          <a:r>
            <a:rPr lang="en-US" dirty="0" smtClean="0"/>
            <a:t>Submit required e-forms</a:t>
          </a:r>
          <a:endParaRPr lang="en-US" dirty="0"/>
        </a:p>
      </dgm:t>
    </dgm:pt>
    <dgm:pt modelId="{338345C0-EE68-42C0-8693-90BA015C9451}" type="parTrans" cxnId="{BF597D1B-2C86-44EC-BAF4-9A268FAF1556}">
      <dgm:prSet/>
      <dgm:spPr/>
      <dgm:t>
        <a:bodyPr/>
        <a:lstStyle/>
        <a:p>
          <a:endParaRPr lang="en-US"/>
        </a:p>
      </dgm:t>
    </dgm:pt>
    <dgm:pt modelId="{2C7E5D23-DE65-45A5-9361-7E986B96F4F0}" type="sibTrans" cxnId="{BF597D1B-2C86-44EC-BAF4-9A268FAF1556}">
      <dgm:prSet/>
      <dgm:spPr/>
      <dgm:t>
        <a:bodyPr/>
        <a:lstStyle/>
        <a:p>
          <a:endParaRPr lang="en-US"/>
        </a:p>
      </dgm:t>
    </dgm:pt>
    <dgm:pt modelId="{70F7CF2C-7A25-4E96-9C6B-79714F108F4A}">
      <dgm:prSet/>
      <dgm:spPr/>
      <dgm:t>
        <a:bodyPr/>
        <a:lstStyle/>
        <a:p>
          <a:r>
            <a:rPr lang="en-US" dirty="0" smtClean="0"/>
            <a:t>Global HR </a:t>
          </a:r>
          <a:endParaRPr lang="en-US" dirty="0"/>
        </a:p>
      </dgm:t>
    </dgm:pt>
    <dgm:pt modelId="{146E4450-FDF3-4269-AD04-42D7093D57D1}" type="parTrans" cxnId="{5A86D716-9CC2-4331-923E-B21E450C32F3}">
      <dgm:prSet/>
      <dgm:spPr/>
      <dgm:t>
        <a:bodyPr/>
        <a:lstStyle/>
        <a:p>
          <a:endParaRPr lang="en-US"/>
        </a:p>
      </dgm:t>
    </dgm:pt>
    <dgm:pt modelId="{290B5204-5A2E-44F8-8C33-234CD30D9F3B}" type="sibTrans" cxnId="{5A86D716-9CC2-4331-923E-B21E450C32F3}">
      <dgm:prSet/>
      <dgm:spPr/>
      <dgm:t>
        <a:bodyPr/>
        <a:lstStyle/>
        <a:p>
          <a:endParaRPr lang="en-US"/>
        </a:p>
      </dgm:t>
    </dgm:pt>
    <dgm:pt modelId="{D9D77DE9-9612-453E-B0BD-D94106BE2B46}">
      <dgm:prSet/>
      <dgm:spPr/>
      <dgm:t>
        <a:bodyPr/>
        <a:lstStyle/>
        <a:p>
          <a:r>
            <a:rPr lang="en-US" dirty="0" smtClean="0"/>
            <a:t>Request prevailing wage (60 days)</a:t>
          </a:r>
          <a:endParaRPr lang="en-US" dirty="0"/>
        </a:p>
      </dgm:t>
    </dgm:pt>
    <dgm:pt modelId="{A50E9991-B8D0-454C-ABC6-DB6EC942DAC2}" type="parTrans" cxnId="{9A419F73-ECCB-4EC3-86C0-D9DCBF0A6348}">
      <dgm:prSet/>
      <dgm:spPr/>
      <dgm:t>
        <a:bodyPr/>
        <a:lstStyle/>
        <a:p>
          <a:endParaRPr lang="en-US"/>
        </a:p>
      </dgm:t>
    </dgm:pt>
    <dgm:pt modelId="{B5A21D72-93D7-4D5C-AD51-FD021329A4C6}" type="sibTrans" cxnId="{9A419F73-ECCB-4EC3-86C0-D9DCBF0A6348}">
      <dgm:prSet/>
      <dgm:spPr/>
      <dgm:t>
        <a:bodyPr/>
        <a:lstStyle/>
        <a:p>
          <a:endParaRPr lang="en-US"/>
        </a:p>
      </dgm:t>
    </dgm:pt>
    <dgm:pt modelId="{FCC7750C-82B6-4AC8-ACEB-6C6CF38DA59A}">
      <dgm:prSet/>
      <dgm:spPr/>
      <dgm:t>
        <a:bodyPr/>
        <a:lstStyle/>
        <a:p>
          <a:r>
            <a:rPr lang="en-US" dirty="0" smtClean="0"/>
            <a:t>Request Labor Condition Application  (7 days)</a:t>
          </a:r>
          <a:endParaRPr lang="en-US" dirty="0"/>
        </a:p>
      </dgm:t>
    </dgm:pt>
    <dgm:pt modelId="{4D6E2AED-C1C6-4635-B3FD-59E10D08EA4E}" type="parTrans" cxnId="{7C9C4FE1-866F-4F95-A627-096F81316A35}">
      <dgm:prSet/>
      <dgm:spPr/>
      <dgm:t>
        <a:bodyPr/>
        <a:lstStyle/>
        <a:p>
          <a:endParaRPr lang="en-US"/>
        </a:p>
      </dgm:t>
    </dgm:pt>
    <dgm:pt modelId="{C26D66C2-295B-465C-9833-A7EE6DB15E8C}" type="sibTrans" cxnId="{7C9C4FE1-866F-4F95-A627-096F81316A35}">
      <dgm:prSet/>
      <dgm:spPr/>
      <dgm:t>
        <a:bodyPr/>
        <a:lstStyle/>
        <a:p>
          <a:endParaRPr lang="en-US"/>
        </a:p>
      </dgm:t>
    </dgm:pt>
    <dgm:pt modelId="{CB3F0B2D-E8D2-4713-B1D0-D7B865E4BA8E}">
      <dgm:prSet/>
      <dgm:spPr/>
      <dgm:t>
        <a:bodyPr/>
        <a:lstStyle/>
        <a:p>
          <a:r>
            <a:rPr lang="en-US" dirty="0" smtClean="0"/>
            <a:t>Mail H-1B petition to Citizenship &amp; Immigration Services (2 weeks – 4 months)</a:t>
          </a:r>
          <a:endParaRPr lang="en-US" dirty="0"/>
        </a:p>
      </dgm:t>
    </dgm:pt>
    <dgm:pt modelId="{B24C3E4F-5F43-4242-9BF4-CAB0DFA32026}" type="parTrans" cxnId="{58A27EF6-B2C0-46BB-AD36-F4DA86ED69EB}">
      <dgm:prSet/>
      <dgm:spPr/>
      <dgm:t>
        <a:bodyPr/>
        <a:lstStyle/>
        <a:p>
          <a:endParaRPr lang="en-US"/>
        </a:p>
      </dgm:t>
    </dgm:pt>
    <dgm:pt modelId="{E75209AE-2241-4897-AACA-34BB2C7523C2}" type="sibTrans" cxnId="{58A27EF6-B2C0-46BB-AD36-F4DA86ED69EB}">
      <dgm:prSet/>
      <dgm:spPr/>
      <dgm:t>
        <a:bodyPr/>
        <a:lstStyle/>
        <a:p>
          <a:endParaRPr lang="en-US"/>
        </a:p>
      </dgm:t>
    </dgm:pt>
    <dgm:pt modelId="{2DA8AB7D-59B8-4F90-83CD-80C85504ED10}">
      <dgm:prSet/>
      <dgm:spPr/>
      <dgm:t>
        <a:bodyPr/>
        <a:lstStyle/>
        <a:p>
          <a:r>
            <a:rPr lang="en-US" smtClean="0"/>
            <a:t>Consular Affairs </a:t>
          </a:r>
          <a:endParaRPr lang="en-US"/>
        </a:p>
      </dgm:t>
    </dgm:pt>
    <dgm:pt modelId="{0AC6DD6E-B5E4-40CA-B6B1-A75E59821374}" type="parTrans" cxnId="{02059320-0AEE-40DC-92A7-36E4166BE78E}">
      <dgm:prSet/>
      <dgm:spPr/>
      <dgm:t>
        <a:bodyPr/>
        <a:lstStyle/>
        <a:p>
          <a:endParaRPr lang="en-US"/>
        </a:p>
      </dgm:t>
    </dgm:pt>
    <dgm:pt modelId="{8687BF23-8CC0-474A-A136-B14C949929F8}" type="sibTrans" cxnId="{02059320-0AEE-40DC-92A7-36E4166BE78E}">
      <dgm:prSet/>
      <dgm:spPr/>
      <dgm:t>
        <a:bodyPr/>
        <a:lstStyle/>
        <a:p>
          <a:endParaRPr lang="en-US"/>
        </a:p>
      </dgm:t>
    </dgm:pt>
    <dgm:pt modelId="{10680D93-FCFE-4857-A8C9-9E961EB72923}">
      <dgm:prSet/>
      <dgm:spPr/>
      <dgm:t>
        <a:bodyPr/>
        <a:lstStyle/>
        <a:p>
          <a:r>
            <a:rPr lang="en-US" smtClean="0"/>
            <a:t>H-1B visa (if outside the US); wait times vary and are unpredictable. </a:t>
          </a:r>
          <a:endParaRPr lang="en-US"/>
        </a:p>
      </dgm:t>
    </dgm:pt>
    <dgm:pt modelId="{92AFAA80-4408-4613-9AB3-D4F794D4FB5E}" type="parTrans" cxnId="{6ED4CE91-61AB-47D5-8054-F486BAE291F9}">
      <dgm:prSet/>
      <dgm:spPr/>
      <dgm:t>
        <a:bodyPr/>
        <a:lstStyle/>
        <a:p>
          <a:endParaRPr lang="en-US"/>
        </a:p>
      </dgm:t>
    </dgm:pt>
    <dgm:pt modelId="{0ABCA0A1-5BA9-4E4F-9668-54EA793B2601}" type="sibTrans" cxnId="{6ED4CE91-61AB-47D5-8054-F486BAE291F9}">
      <dgm:prSet/>
      <dgm:spPr/>
      <dgm:t>
        <a:bodyPr/>
        <a:lstStyle/>
        <a:p>
          <a:endParaRPr lang="en-US"/>
        </a:p>
      </dgm:t>
    </dgm:pt>
    <dgm:pt modelId="{1E0A25CE-78C4-465F-9394-0A2C25F0CF4D}">
      <dgm:prSet/>
      <dgm:spPr/>
      <dgm:t>
        <a:bodyPr/>
        <a:lstStyle/>
        <a:p>
          <a:r>
            <a:rPr lang="en-US" dirty="0" smtClean="0"/>
            <a:t>Request GT ID from Banner (new employee)</a:t>
          </a:r>
          <a:endParaRPr lang="en-US" dirty="0"/>
        </a:p>
      </dgm:t>
    </dgm:pt>
    <dgm:pt modelId="{B4EA7DF3-6453-415A-881A-771D11F537B3}" type="parTrans" cxnId="{D7836BD6-5D3F-4535-8E48-6486963F2A06}">
      <dgm:prSet/>
      <dgm:spPr/>
    </dgm:pt>
    <dgm:pt modelId="{E777964A-9CC9-4B4B-9A0C-406F75D97DA4}" type="sibTrans" cxnId="{D7836BD6-5D3F-4535-8E48-6486963F2A06}">
      <dgm:prSet/>
      <dgm:spPr/>
      <dgm:t>
        <a:bodyPr/>
        <a:lstStyle/>
        <a:p>
          <a:endParaRPr lang="en-US"/>
        </a:p>
      </dgm:t>
    </dgm:pt>
    <dgm:pt modelId="{20FFEA90-0674-4CB2-9394-3410C28D45BD}">
      <dgm:prSet/>
      <dgm:spPr/>
      <dgm:t>
        <a:bodyPr/>
        <a:lstStyle/>
        <a:p>
          <a:r>
            <a:rPr lang="en-US" dirty="0" smtClean="0"/>
            <a:t>Submit </a:t>
          </a:r>
          <a:r>
            <a:rPr lang="en-US" dirty="0" err="1" smtClean="0"/>
            <a:t>PSF</a:t>
          </a:r>
          <a:r>
            <a:rPr lang="en-US" dirty="0" smtClean="0"/>
            <a:t> to hire employee or make changes in current employment, if applicable</a:t>
          </a:r>
          <a:endParaRPr lang="en-US" dirty="0"/>
        </a:p>
      </dgm:t>
    </dgm:pt>
    <dgm:pt modelId="{325403CD-6337-41CF-81EF-46B0C692BEBB}" type="parTrans" cxnId="{F86F501B-82B7-4A86-8F25-06138CE64FED}">
      <dgm:prSet/>
      <dgm:spPr/>
      <dgm:t>
        <a:bodyPr/>
        <a:lstStyle/>
        <a:p>
          <a:endParaRPr lang="en-US"/>
        </a:p>
      </dgm:t>
    </dgm:pt>
    <dgm:pt modelId="{A2009FB3-6236-427E-B170-E9EB998DEA41}" type="sibTrans" cxnId="{F86F501B-82B7-4A86-8F25-06138CE64FED}">
      <dgm:prSet/>
      <dgm:spPr/>
      <dgm:t>
        <a:bodyPr/>
        <a:lstStyle/>
        <a:p>
          <a:endParaRPr lang="en-US"/>
        </a:p>
      </dgm:t>
    </dgm:pt>
    <dgm:pt modelId="{05EA2ABA-84FE-4CA8-A517-F7E275E16AAF}">
      <dgm:prSet/>
      <dgm:spPr/>
      <dgm:t>
        <a:bodyPr/>
        <a:lstStyle/>
        <a:p>
          <a:r>
            <a:rPr lang="en-US" dirty="0" smtClean="0"/>
            <a:t>Submit required e-forms 4 - 6 months before start date </a:t>
          </a:r>
          <a:endParaRPr lang="en-US" dirty="0"/>
        </a:p>
      </dgm:t>
    </dgm:pt>
    <dgm:pt modelId="{4F5912FB-1156-49C2-AAD2-AF61251930D9}" type="parTrans" cxnId="{A939E3A5-B270-4061-8A47-9D702F2B5BEA}">
      <dgm:prSet/>
      <dgm:spPr/>
      <dgm:t>
        <a:bodyPr/>
        <a:lstStyle/>
        <a:p>
          <a:endParaRPr lang="en-US"/>
        </a:p>
      </dgm:t>
    </dgm:pt>
    <dgm:pt modelId="{E0B0CBBF-32A0-489D-BEB4-62B35266A188}" type="sibTrans" cxnId="{A939E3A5-B270-4061-8A47-9D702F2B5BEA}">
      <dgm:prSet/>
      <dgm:spPr/>
      <dgm:t>
        <a:bodyPr/>
        <a:lstStyle/>
        <a:p>
          <a:endParaRPr lang="en-US"/>
        </a:p>
      </dgm:t>
    </dgm:pt>
    <dgm:pt modelId="{D40F17B7-8BB2-4492-891C-E2586257FDDA}" type="pres">
      <dgm:prSet presAssocID="{C8209377-2243-49C4-A9B5-9268497FE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C1BEE-CDA2-4711-ACB5-8CAFBAC13473}" type="pres">
      <dgm:prSet presAssocID="{0BDA65C2-376D-4554-8F69-111C17DC8B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7A035-8F69-47C8-984D-242F041FF704}" type="pres">
      <dgm:prSet presAssocID="{20B304CD-ADE2-4477-B19C-914742CC7F0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5D3B114-2201-40C6-B667-C63EF8F6AE21}" type="pres">
      <dgm:prSet presAssocID="{20B304CD-ADE2-4477-B19C-914742CC7F0A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E995341B-E2C1-4815-98A0-FE4FF3BE7E51}" type="pres">
      <dgm:prSet presAssocID="{5ACC0EA8-11DC-482C-9FDD-C66683D90C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283FA-5166-465A-B7A6-5313F72E97B6}" type="pres">
      <dgm:prSet presAssocID="{F724972A-A7AF-424D-9F2F-C2F5A5E1842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CE74729D-E4FB-4FB1-8D1E-ABD905259717}" type="pres">
      <dgm:prSet presAssocID="{F724972A-A7AF-424D-9F2F-C2F5A5E18422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E7A65F3F-7D13-4800-95FC-8B63D2B444A0}" type="pres">
      <dgm:prSet presAssocID="{70F7CF2C-7A25-4E96-9C6B-79714F108F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4146-A3C5-47E7-A133-0EF23F3DD9F6}" type="pres">
      <dgm:prSet presAssocID="{290B5204-5A2E-44F8-8C33-234CD30D9F3B}" presName="sibTrans" presStyleLbl="sibTrans1D1" presStyleIdx="2" presStyleCnt="3"/>
      <dgm:spPr/>
      <dgm:t>
        <a:bodyPr/>
        <a:lstStyle/>
        <a:p>
          <a:endParaRPr lang="en-US"/>
        </a:p>
      </dgm:t>
    </dgm:pt>
    <dgm:pt modelId="{69A593FB-788B-457D-B798-72DB641455B4}" type="pres">
      <dgm:prSet presAssocID="{290B5204-5A2E-44F8-8C33-234CD30D9F3B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5A2D7CF7-83A3-4CE9-AD43-3CEA702A5809}" type="pres">
      <dgm:prSet presAssocID="{2DA8AB7D-59B8-4F90-83CD-80C85504ED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6579A-A071-4B36-8800-37DD70CE9D9C}" type="presOf" srcId="{10680D93-FCFE-4857-A8C9-9E961EB72923}" destId="{5A2D7CF7-83A3-4CE9-AD43-3CEA702A5809}" srcOrd="0" destOrd="1" presId="urn:microsoft.com/office/officeart/2005/8/layout/bProcess3"/>
    <dgm:cxn modelId="{6555877B-7692-4500-9886-41AED61438AE}" type="presOf" srcId="{1E0A25CE-78C4-465F-9394-0A2C25F0CF4D}" destId="{8F1C1BEE-CDA2-4711-ACB5-8CAFBAC13473}" srcOrd="0" destOrd="1" presId="urn:microsoft.com/office/officeart/2005/8/layout/bProcess3"/>
    <dgm:cxn modelId="{523751C3-448C-49D2-AF35-A656101A1D06}" type="presOf" srcId="{20FFEA90-0674-4CB2-9394-3410C28D45BD}" destId="{8F1C1BEE-CDA2-4711-ACB5-8CAFBAC13473}" srcOrd="0" destOrd="2" presId="urn:microsoft.com/office/officeart/2005/8/layout/bProcess3"/>
    <dgm:cxn modelId="{EE1CF30B-B7B3-444F-A177-6ADBA3E86071}" type="presOf" srcId="{20B304CD-ADE2-4477-B19C-914742CC7F0A}" destId="{ADA7A035-8F69-47C8-984D-242F041FF704}" srcOrd="0" destOrd="0" presId="urn:microsoft.com/office/officeart/2005/8/layout/bProcess3"/>
    <dgm:cxn modelId="{A939E3A5-B270-4061-8A47-9D702F2B5BEA}" srcId="{0BDA65C2-376D-4554-8F69-111C17DC8B68}" destId="{05EA2ABA-84FE-4CA8-A517-F7E275E16AAF}" srcOrd="2" destOrd="0" parTransId="{4F5912FB-1156-49C2-AAD2-AF61251930D9}" sibTransId="{E0B0CBBF-32A0-489D-BEB4-62B35266A188}"/>
    <dgm:cxn modelId="{BF597D1B-2C86-44EC-BAF4-9A268FAF1556}" srcId="{5ACC0EA8-11DC-482C-9FDD-C66683D90C7D}" destId="{BD0508CC-F00E-4269-94F5-D4D6CCE7384F}" srcOrd="0" destOrd="0" parTransId="{338345C0-EE68-42C0-8693-90BA015C9451}" sibTransId="{2C7E5D23-DE65-45A5-9361-7E986B96F4F0}"/>
    <dgm:cxn modelId="{ADF02545-4D1D-4FE0-977B-761606412581}" srcId="{C8209377-2243-49C4-A9B5-9268497FEBBA}" destId="{5ACC0EA8-11DC-482C-9FDD-C66683D90C7D}" srcOrd="1" destOrd="0" parTransId="{E83D98E4-9D14-4A67-B945-AAA7A034796D}" sibTransId="{F724972A-A7AF-424D-9F2F-C2F5A5E18422}"/>
    <dgm:cxn modelId="{FEDACB79-C73C-4B15-AD48-94C232B1E208}" type="presOf" srcId="{D9D77DE9-9612-453E-B0BD-D94106BE2B46}" destId="{E7A65F3F-7D13-4800-95FC-8B63D2B444A0}" srcOrd="0" destOrd="1" presId="urn:microsoft.com/office/officeart/2005/8/layout/bProcess3"/>
    <dgm:cxn modelId="{9A419F73-ECCB-4EC3-86C0-D9DCBF0A6348}" srcId="{70F7CF2C-7A25-4E96-9C6B-79714F108F4A}" destId="{D9D77DE9-9612-453E-B0BD-D94106BE2B46}" srcOrd="0" destOrd="0" parTransId="{A50E9991-B8D0-454C-ABC6-DB6EC942DAC2}" sibTransId="{B5A21D72-93D7-4D5C-AD51-FD021329A4C6}"/>
    <dgm:cxn modelId="{B8795A1D-05C2-45C1-ABE5-3FB88DD85331}" type="presOf" srcId="{5ACC0EA8-11DC-482C-9FDD-C66683D90C7D}" destId="{E995341B-E2C1-4815-98A0-FE4FF3BE7E51}" srcOrd="0" destOrd="0" presId="urn:microsoft.com/office/officeart/2005/8/layout/bProcess3"/>
    <dgm:cxn modelId="{F677ED7E-3568-41FE-A6B5-18782D7A4F77}" type="presOf" srcId="{70F7CF2C-7A25-4E96-9C6B-79714F108F4A}" destId="{E7A65F3F-7D13-4800-95FC-8B63D2B444A0}" srcOrd="0" destOrd="0" presId="urn:microsoft.com/office/officeart/2005/8/layout/bProcess3"/>
    <dgm:cxn modelId="{921711B0-8C88-45C3-A9DF-D6B734F34726}" type="presOf" srcId="{F724972A-A7AF-424D-9F2F-C2F5A5E18422}" destId="{CE74729D-E4FB-4FB1-8D1E-ABD905259717}" srcOrd="1" destOrd="0" presId="urn:microsoft.com/office/officeart/2005/8/layout/bProcess3"/>
    <dgm:cxn modelId="{F86F501B-82B7-4A86-8F25-06138CE64FED}" srcId="{0BDA65C2-376D-4554-8F69-111C17DC8B68}" destId="{20FFEA90-0674-4CB2-9394-3410C28D45BD}" srcOrd="1" destOrd="0" parTransId="{325403CD-6337-41CF-81EF-46B0C692BEBB}" sibTransId="{A2009FB3-6236-427E-B170-E9EB998DEA41}"/>
    <dgm:cxn modelId="{58A27EF6-B2C0-46BB-AD36-F4DA86ED69EB}" srcId="{70F7CF2C-7A25-4E96-9C6B-79714F108F4A}" destId="{CB3F0B2D-E8D2-4713-B1D0-D7B865E4BA8E}" srcOrd="2" destOrd="0" parTransId="{B24C3E4F-5F43-4242-9BF4-CAB0DFA32026}" sibTransId="{E75209AE-2241-4897-AACA-34BB2C7523C2}"/>
    <dgm:cxn modelId="{E2A0A68D-03EC-4FF4-A9B3-A1C500CEBCD0}" type="presOf" srcId="{C8209377-2243-49C4-A9B5-9268497FEBBA}" destId="{D40F17B7-8BB2-4492-891C-E2586257FDDA}" srcOrd="0" destOrd="0" presId="urn:microsoft.com/office/officeart/2005/8/layout/bProcess3"/>
    <dgm:cxn modelId="{8C262ADE-11CA-4607-A192-965B670AE059}" type="presOf" srcId="{FCC7750C-82B6-4AC8-ACEB-6C6CF38DA59A}" destId="{E7A65F3F-7D13-4800-95FC-8B63D2B444A0}" srcOrd="0" destOrd="2" presId="urn:microsoft.com/office/officeart/2005/8/layout/bProcess3"/>
    <dgm:cxn modelId="{89807F97-5B0A-4872-A426-7F28E76A3862}" type="presOf" srcId="{05EA2ABA-84FE-4CA8-A517-F7E275E16AAF}" destId="{8F1C1BEE-CDA2-4711-ACB5-8CAFBAC13473}" srcOrd="0" destOrd="3" presId="urn:microsoft.com/office/officeart/2005/8/layout/bProcess3"/>
    <dgm:cxn modelId="{C04706D6-F33E-4F8D-AFDD-05B289122CF2}" type="presOf" srcId="{2DA8AB7D-59B8-4F90-83CD-80C85504ED10}" destId="{5A2D7CF7-83A3-4CE9-AD43-3CEA702A5809}" srcOrd="0" destOrd="0" presId="urn:microsoft.com/office/officeart/2005/8/layout/bProcess3"/>
    <dgm:cxn modelId="{DA0AF761-522C-43A7-99D5-12190EF315E4}" type="presOf" srcId="{CB3F0B2D-E8D2-4713-B1D0-D7B865E4BA8E}" destId="{E7A65F3F-7D13-4800-95FC-8B63D2B444A0}" srcOrd="0" destOrd="3" presId="urn:microsoft.com/office/officeart/2005/8/layout/bProcess3"/>
    <dgm:cxn modelId="{7C9C4FE1-866F-4F95-A627-096F81316A35}" srcId="{70F7CF2C-7A25-4E96-9C6B-79714F108F4A}" destId="{FCC7750C-82B6-4AC8-ACEB-6C6CF38DA59A}" srcOrd="1" destOrd="0" parTransId="{4D6E2AED-C1C6-4635-B3FD-59E10D08EA4E}" sibTransId="{C26D66C2-295B-465C-9833-A7EE6DB15E8C}"/>
    <dgm:cxn modelId="{9496A28D-78A9-4D48-A590-DAB25B4B30BE}" type="presOf" srcId="{20B304CD-ADE2-4477-B19C-914742CC7F0A}" destId="{F5D3B114-2201-40C6-B667-C63EF8F6AE21}" srcOrd="1" destOrd="0" presId="urn:microsoft.com/office/officeart/2005/8/layout/bProcess3"/>
    <dgm:cxn modelId="{118CE800-71B9-4DFC-96D5-5DD5DDAC0CD6}" srcId="{C8209377-2243-49C4-A9B5-9268497FEBBA}" destId="{0BDA65C2-376D-4554-8F69-111C17DC8B68}" srcOrd="0" destOrd="0" parTransId="{FA62A982-F260-41A1-B3F9-A7DE92791074}" sibTransId="{20B304CD-ADE2-4477-B19C-914742CC7F0A}"/>
    <dgm:cxn modelId="{6ED4CE91-61AB-47D5-8054-F486BAE291F9}" srcId="{2DA8AB7D-59B8-4F90-83CD-80C85504ED10}" destId="{10680D93-FCFE-4857-A8C9-9E961EB72923}" srcOrd="0" destOrd="0" parTransId="{92AFAA80-4408-4613-9AB3-D4F794D4FB5E}" sibTransId="{0ABCA0A1-5BA9-4E4F-9668-54EA793B2601}"/>
    <dgm:cxn modelId="{02059320-0AEE-40DC-92A7-36E4166BE78E}" srcId="{C8209377-2243-49C4-A9B5-9268497FEBBA}" destId="{2DA8AB7D-59B8-4F90-83CD-80C85504ED10}" srcOrd="3" destOrd="0" parTransId="{0AC6DD6E-B5E4-40CA-B6B1-A75E59821374}" sibTransId="{8687BF23-8CC0-474A-A136-B14C949929F8}"/>
    <dgm:cxn modelId="{C98CC494-A625-4ECD-AB25-A855F2F356EB}" type="presOf" srcId="{290B5204-5A2E-44F8-8C33-234CD30D9F3B}" destId="{43AA4146-A3C5-47E7-A133-0EF23F3DD9F6}" srcOrd="0" destOrd="0" presId="urn:microsoft.com/office/officeart/2005/8/layout/bProcess3"/>
    <dgm:cxn modelId="{5A86D716-9CC2-4331-923E-B21E450C32F3}" srcId="{C8209377-2243-49C4-A9B5-9268497FEBBA}" destId="{70F7CF2C-7A25-4E96-9C6B-79714F108F4A}" srcOrd="2" destOrd="0" parTransId="{146E4450-FDF3-4269-AD04-42D7093D57D1}" sibTransId="{290B5204-5A2E-44F8-8C33-234CD30D9F3B}"/>
    <dgm:cxn modelId="{D7836BD6-5D3F-4535-8E48-6486963F2A06}" srcId="{0BDA65C2-376D-4554-8F69-111C17DC8B68}" destId="{1E0A25CE-78C4-465F-9394-0A2C25F0CF4D}" srcOrd="0" destOrd="0" parTransId="{B4EA7DF3-6453-415A-881A-771D11F537B3}" sibTransId="{E777964A-9CC9-4B4B-9A0C-406F75D97DA4}"/>
    <dgm:cxn modelId="{8F51342B-7F7A-4001-945B-BBCF6D5BB9C5}" type="presOf" srcId="{290B5204-5A2E-44F8-8C33-234CD30D9F3B}" destId="{69A593FB-788B-457D-B798-72DB641455B4}" srcOrd="1" destOrd="0" presId="urn:microsoft.com/office/officeart/2005/8/layout/bProcess3"/>
    <dgm:cxn modelId="{35BE5B34-EFAD-4404-BF68-0E2C38000792}" type="presOf" srcId="{F724972A-A7AF-424D-9F2F-C2F5A5E18422}" destId="{5A5283FA-5166-465A-B7A6-5313F72E97B6}" srcOrd="0" destOrd="0" presId="urn:microsoft.com/office/officeart/2005/8/layout/bProcess3"/>
    <dgm:cxn modelId="{7DBAE353-82A8-457C-AADD-2AD92CE90479}" type="presOf" srcId="{BD0508CC-F00E-4269-94F5-D4D6CCE7384F}" destId="{E995341B-E2C1-4815-98A0-FE4FF3BE7E51}" srcOrd="0" destOrd="1" presId="urn:microsoft.com/office/officeart/2005/8/layout/bProcess3"/>
    <dgm:cxn modelId="{9F67D0CD-7530-4DB3-BFB3-CD57B37AA2AA}" type="presOf" srcId="{0BDA65C2-376D-4554-8F69-111C17DC8B68}" destId="{8F1C1BEE-CDA2-4711-ACB5-8CAFBAC13473}" srcOrd="0" destOrd="0" presId="urn:microsoft.com/office/officeart/2005/8/layout/bProcess3"/>
    <dgm:cxn modelId="{EF9F8C3A-F64E-4AB8-9ED2-9635D6DCB79F}" type="presParOf" srcId="{D40F17B7-8BB2-4492-891C-E2586257FDDA}" destId="{8F1C1BEE-CDA2-4711-ACB5-8CAFBAC13473}" srcOrd="0" destOrd="0" presId="urn:microsoft.com/office/officeart/2005/8/layout/bProcess3"/>
    <dgm:cxn modelId="{525A30E5-59BE-463C-9179-C9D4352CCC88}" type="presParOf" srcId="{D40F17B7-8BB2-4492-891C-E2586257FDDA}" destId="{ADA7A035-8F69-47C8-984D-242F041FF704}" srcOrd="1" destOrd="0" presId="urn:microsoft.com/office/officeart/2005/8/layout/bProcess3"/>
    <dgm:cxn modelId="{A4534EE5-3874-4B3F-AEEB-6496905E0837}" type="presParOf" srcId="{ADA7A035-8F69-47C8-984D-242F041FF704}" destId="{F5D3B114-2201-40C6-B667-C63EF8F6AE21}" srcOrd="0" destOrd="0" presId="urn:microsoft.com/office/officeart/2005/8/layout/bProcess3"/>
    <dgm:cxn modelId="{294012D1-96FE-4E3C-A451-EA17F4003424}" type="presParOf" srcId="{D40F17B7-8BB2-4492-891C-E2586257FDDA}" destId="{E995341B-E2C1-4815-98A0-FE4FF3BE7E51}" srcOrd="2" destOrd="0" presId="urn:microsoft.com/office/officeart/2005/8/layout/bProcess3"/>
    <dgm:cxn modelId="{C88BAD75-454E-4592-93ED-4314FBA706DA}" type="presParOf" srcId="{D40F17B7-8BB2-4492-891C-E2586257FDDA}" destId="{5A5283FA-5166-465A-B7A6-5313F72E97B6}" srcOrd="3" destOrd="0" presId="urn:microsoft.com/office/officeart/2005/8/layout/bProcess3"/>
    <dgm:cxn modelId="{D6001F48-89D8-4AB3-AC2B-ECDB25CBF143}" type="presParOf" srcId="{5A5283FA-5166-465A-B7A6-5313F72E97B6}" destId="{CE74729D-E4FB-4FB1-8D1E-ABD905259717}" srcOrd="0" destOrd="0" presId="urn:microsoft.com/office/officeart/2005/8/layout/bProcess3"/>
    <dgm:cxn modelId="{44C0F032-058F-4B0C-8B8C-4454C5E3F752}" type="presParOf" srcId="{D40F17B7-8BB2-4492-891C-E2586257FDDA}" destId="{E7A65F3F-7D13-4800-95FC-8B63D2B444A0}" srcOrd="4" destOrd="0" presId="urn:microsoft.com/office/officeart/2005/8/layout/bProcess3"/>
    <dgm:cxn modelId="{1BE717BF-CE84-463F-B578-F7A7AE2582FE}" type="presParOf" srcId="{D40F17B7-8BB2-4492-891C-E2586257FDDA}" destId="{43AA4146-A3C5-47E7-A133-0EF23F3DD9F6}" srcOrd="5" destOrd="0" presId="urn:microsoft.com/office/officeart/2005/8/layout/bProcess3"/>
    <dgm:cxn modelId="{6C856D47-5E11-453B-A265-C53EE0E01262}" type="presParOf" srcId="{43AA4146-A3C5-47E7-A133-0EF23F3DD9F6}" destId="{69A593FB-788B-457D-B798-72DB641455B4}" srcOrd="0" destOrd="0" presId="urn:microsoft.com/office/officeart/2005/8/layout/bProcess3"/>
    <dgm:cxn modelId="{6244B87B-872B-4635-B21E-4E2485DE7003}" type="presParOf" srcId="{D40F17B7-8BB2-4492-891C-E2586257FDDA}" destId="{5A2D7CF7-83A3-4CE9-AD43-3CEA702A5809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589982-E5A5-4D3B-8E6D-22271CCB73A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05C7C-BC36-4CEC-A178-9BA7995F7A45}">
      <dgm:prSet/>
      <dgm:spPr/>
      <dgm:t>
        <a:bodyPr/>
        <a:lstStyle/>
        <a:p>
          <a:r>
            <a:rPr lang="en-US" dirty="0" smtClean="0"/>
            <a:t>HR Rep/User </a:t>
          </a:r>
          <a:endParaRPr lang="en-US" dirty="0"/>
        </a:p>
      </dgm:t>
    </dgm:pt>
    <dgm:pt modelId="{8B113C5E-BDC7-40A7-AF8B-67D262417D84}" type="parTrans" cxnId="{56DC4447-3940-4D70-A257-155C39F5C8EA}">
      <dgm:prSet/>
      <dgm:spPr/>
      <dgm:t>
        <a:bodyPr/>
        <a:lstStyle/>
        <a:p>
          <a:endParaRPr lang="en-US"/>
        </a:p>
      </dgm:t>
    </dgm:pt>
    <dgm:pt modelId="{9C4C0DFF-8202-439E-A7D9-95D77EAA7208}" type="sibTrans" cxnId="{56DC4447-3940-4D70-A257-155C39F5C8EA}">
      <dgm:prSet/>
      <dgm:spPr/>
      <dgm:t>
        <a:bodyPr/>
        <a:lstStyle/>
        <a:p>
          <a:endParaRPr lang="en-US"/>
        </a:p>
      </dgm:t>
    </dgm:pt>
    <dgm:pt modelId="{25DE46A9-648F-4E81-95E9-99D40B05849D}">
      <dgm:prSet/>
      <dgm:spPr/>
      <dgm:t>
        <a:bodyPr/>
        <a:lstStyle/>
        <a:p>
          <a:r>
            <a:rPr lang="en-US" dirty="0" smtClean="0"/>
            <a:t>Departmental Contact and H-1B Compliance</a:t>
          </a:r>
          <a:endParaRPr lang="en-US" dirty="0"/>
        </a:p>
      </dgm:t>
    </dgm:pt>
    <dgm:pt modelId="{DF9BACF8-25CC-4F46-AAE6-C5FDCF3C2727}" type="parTrans" cxnId="{D7E3FDF7-8342-40B8-AAC2-9B8B80586E3F}">
      <dgm:prSet/>
      <dgm:spPr/>
      <dgm:t>
        <a:bodyPr/>
        <a:lstStyle/>
        <a:p>
          <a:endParaRPr lang="en-US"/>
        </a:p>
      </dgm:t>
    </dgm:pt>
    <dgm:pt modelId="{2B48D424-3B6E-4104-9F9F-1641A4AB00C5}" type="sibTrans" cxnId="{D7E3FDF7-8342-40B8-AAC2-9B8B80586E3F}">
      <dgm:prSet/>
      <dgm:spPr/>
      <dgm:t>
        <a:bodyPr/>
        <a:lstStyle/>
        <a:p>
          <a:endParaRPr lang="en-US"/>
        </a:p>
      </dgm:t>
    </dgm:pt>
    <dgm:pt modelId="{FCE3D66D-4462-4733-8A88-C12C0E1CEBEF}">
      <dgm:prSet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Approvers</a:t>
          </a:r>
          <a:endParaRPr lang="en-US" dirty="0"/>
        </a:p>
      </dgm:t>
    </dgm:pt>
    <dgm:pt modelId="{731F3033-F7CC-47D1-AC1B-834C822DB39D}" type="parTrans" cxnId="{AB478E37-F4B7-4AD3-AE7C-24DB382FA242}">
      <dgm:prSet/>
      <dgm:spPr/>
      <dgm:t>
        <a:bodyPr/>
        <a:lstStyle/>
        <a:p>
          <a:endParaRPr lang="en-US"/>
        </a:p>
      </dgm:t>
    </dgm:pt>
    <dgm:pt modelId="{328A4B3F-84C4-4D5C-8301-6903DAF69C4B}" type="sibTrans" cxnId="{AB478E37-F4B7-4AD3-AE7C-24DB382FA242}">
      <dgm:prSet/>
      <dgm:spPr/>
      <dgm:t>
        <a:bodyPr/>
        <a:lstStyle/>
        <a:p>
          <a:endParaRPr lang="en-US"/>
        </a:p>
      </dgm:t>
    </dgm:pt>
    <dgm:pt modelId="{EAC794A6-7795-4840-B023-9AC7305B3102}">
      <dgm:prSet/>
      <dgm:spPr/>
      <dgm:t>
        <a:bodyPr/>
        <a:lstStyle/>
        <a:p>
          <a:r>
            <a:rPr lang="en-US" dirty="0" smtClean="0"/>
            <a:t>Part 2 of Departmental Contact and H-1B Compliance </a:t>
          </a:r>
          <a:endParaRPr lang="en-US" dirty="0"/>
        </a:p>
      </dgm:t>
    </dgm:pt>
    <dgm:pt modelId="{4C3249D6-73C4-4DA1-8094-BF1F25380A87}" type="parTrans" cxnId="{D961D393-EB95-4B7E-805D-E012A934EED1}">
      <dgm:prSet/>
      <dgm:spPr/>
      <dgm:t>
        <a:bodyPr/>
        <a:lstStyle/>
        <a:p>
          <a:endParaRPr lang="en-US"/>
        </a:p>
      </dgm:t>
    </dgm:pt>
    <dgm:pt modelId="{F4112F3A-98B1-4B2C-8641-32A4DFD9BF08}" type="sibTrans" cxnId="{D961D393-EB95-4B7E-805D-E012A934EED1}">
      <dgm:prSet/>
      <dgm:spPr/>
      <dgm:t>
        <a:bodyPr/>
        <a:lstStyle/>
        <a:p>
          <a:endParaRPr lang="en-US"/>
        </a:p>
      </dgm:t>
    </dgm:pt>
    <dgm:pt modelId="{01828CA2-A467-46C4-95CD-F91A10F505CD}">
      <dgm:prSet/>
      <dgm:spPr/>
      <dgm:t>
        <a:bodyPr/>
        <a:lstStyle/>
        <a:p>
          <a:r>
            <a:rPr lang="en-US" dirty="0" smtClean="0"/>
            <a:t>PI </a:t>
          </a:r>
          <a:endParaRPr lang="en-US" dirty="0"/>
        </a:p>
      </dgm:t>
    </dgm:pt>
    <dgm:pt modelId="{F4B91C1A-091D-466A-ACCA-9C1E4FEB070C}" type="parTrans" cxnId="{0C71B452-5E5C-4C57-ABFB-17280EA398FB}">
      <dgm:prSet/>
      <dgm:spPr/>
      <dgm:t>
        <a:bodyPr/>
        <a:lstStyle/>
        <a:p>
          <a:endParaRPr lang="en-US"/>
        </a:p>
      </dgm:t>
    </dgm:pt>
    <dgm:pt modelId="{5D2917DD-898B-4CBF-98F1-1DF919DFE1D9}" type="sibTrans" cxnId="{0C71B452-5E5C-4C57-ABFB-17280EA398FB}">
      <dgm:prSet/>
      <dgm:spPr/>
      <dgm:t>
        <a:bodyPr/>
        <a:lstStyle/>
        <a:p>
          <a:endParaRPr lang="en-US"/>
        </a:p>
      </dgm:t>
    </dgm:pt>
    <dgm:pt modelId="{000E9A19-F9D2-4019-95AD-B5D39E61ABBA}">
      <dgm:prSet/>
      <dgm:spPr/>
      <dgm:t>
        <a:bodyPr/>
        <a:lstStyle/>
        <a:p>
          <a:r>
            <a:rPr lang="en-US" dirty="0" smtClean="0"/>
            <a:t>Part 2 of Part-time H-1B Employment Memo </a:t>
          </a:r>
          <a:endParaRPr lang="en-US" dirty="0"/>
        </a:p>
      </dgm:t>
    </dgm:pt>
    <dgm:pt modelId="{F539ADE9-D3A9-4C79-93FB-9C3CD325CDAE}" type="parTrans" cxnId="{7EEB3B74-0512-4E80-9F10-6D0856F3DE99}">
      <dgm:prSet/>
      <dgm:spPr/>
      <dgm:t>
        <a:bodyPr/>
        <a:lstStyle/>
        <a:p>
          <a:endParaRPr lang="en-US"/>
        </a:p>
      </dgm:t>
    </dgm:pt>
    <dgm:pt modelId="{FA3AB739-35CD-4A02-9D7B-EE4FBEE81347}" type="sibTrans" cxnId="{7EEB3B74-0512-4E80-9F10-6D0856F3DE99}">
      <dgm:prSet/>
      <dgm:spPr/>
      <dgm:t>
        <a:bodyPr/>
        <a:lstStyle/>
        <a:p>
          <a:endParaRPr lang="en-US"/>
        </a:p>
      </dgm:t>
    </dgm:pt>
    <dgm:pt modelId="{EC80A622-C52A-4E09-8306-66B5C9C2934E}">
      <dgm:prSet/>
      <dgm:spPr/>
      <dgm:t>
        <a:bodyPr/>
        <a:lstStyle/>
        <a:p>
          <a:r>
            <a:rPr lang="en-US" smtClean="0"/>
            <a:t>Employee </a:t>
          </a:r>
          <a:endParaRPr lang="en-US"/>
        </a:p>
      </dgm:t>
    </dgm:pt>
    <dgm:pt modelId="{C6398784-16D0-473B-A034-215122ABAAE2}" type="parTrans" cxnId="{0B301EDA-51DB-42BE-AC54-F3C166344AC7}">
      <dgm:prSet/>
      <dgm:spPr/>
      <dgm:t>
        <a:bodyPr/>
        <a:lstStyle/>
        <a:p>
          <a:endParaRPr lang="en-US"/>
        </a:p>
      </dgm:t>
    </dgm:pt>
    <dgm:pt modelId="{167CEE66-296D-4FE2-96AA-44C284875FEA}" type="sibTrans" cxnId="{0B301EDA-51DB-42BE-AC54-F3C166344AC7}">
      <dgm:prSet/>
      <dgm:spPr/>
      <dgm:t>
        <a:bodyPr/>
        <a:lstStyle/>
        <a:p>
          <a:endParaRPr lang="en-US"/>
        </a:p>
      </dgm:t>
    </dgm:pt>
    <dgm:pt modelId="{B8498151-8E57-4D9C-A6A6-9957B9516B7E}">
      <dgm:prSet/>
      <dgm:spPr/>
      <dgm:t>
        <a:bodyPr/>
        <a:lstStyle/>
        <a:p>
          <a:r>
            <a:rPr lang="en-US" dirty="0" smtClean="0"/>
            <a:t>H-1B, O-1, E-3 Faculty/Researcher Information </a:t>
          </a:r>
          <a:endParaRPr lang="en-US" dirty="0"/>
        </a:p>
      </dgm:t>
    </dgm:pt>
    <dgm:pt modelId="{B24C7BDE-665A-42C6-83B1-6B2A1B8EAE63}" type="parTrans" cxnId="{CF8F3246-CCA1-4751-8556-F3E1BA239F06}">
      <dgm:prSet/>
      <dgm:spPr/>
      <dgm:t>
        <a:bodyPr/>
        <a:lstStyle/>
        <a:p>
          <a:endParaRPr lang="en-US"/>
        </a:p>
      </dgm:t>
    </dgm:pt>
    <dgm:pt modelId="{874B15CB-63C6-41AF-822F-D7499055E9C8}" type="sibTrans" cxnId="{CF8F3246-CCA1-4751-8556-F3E1BA239F06}">
      <dgm:prSet/>
      <dgm:spPr/>
      <dgm:t>
        <a:bodyPr/>
        <a:lstStyle/>
        <a:p>
          <a:endParaRPr lang="en-US"/>
        </a:p>
      </dgm:t>
    </dgm:pt>
    <dgm:pt modelId="{AB2F2C51-0D6D-4DD5-9340-35A730636BE5}">
      <dgm:prSet/>
      <dgm:spPr/>
      <dgm:t>
        <a:bodyPr/>
        <a:lstStyle/>
        <a:p>
          <a:r>
            <a:rPr lang="en-US" i="1" smtClean="0"/>
            <a:t>CV </a:t>
          </a:r>
          <a:endParaRPr lang="en-US"/>
        </a:p>
      </dgm:t>
    </dgm:pt>
    <dgm:pt modelId="{1A3D665F-CFD0-42DE-8A9E-699EF34BE640}" type="parTrans" cxnId="{F49E96F6-1937-4183-A00F-8634C2AC2388}">
      <dgm:prSet/>
      <dgm:spPr/>
      <dgm:t>
        <a:bodyPr/>
        <a:lstStyle/>
        <a:p>
          <a:endParaRPr lang="en-US"/>
        </a:p>
      </dgm:t>
    </dgm:pt>
    <dgm:pt modelId="{D8C6D5A0-654D-4849-8D60-0381F27AF70D}" type="sibTrans" cxnId="{F49E96F6-1937-4183-A00F-8634C2AC2388}">
      <dgm:prSet/>
      <dgm:spPr/>
      <dgm:t>
        <a:bodyPr/>
        <a:lstStyle/>
        <a:p>
          <a:endParaRPr lang="en-US"/>
        </a:p>
      </dgm:t>
    </dgm:pt>
    <dgm:pt modelId="{4D6EEF9F-071C-4CC3-9462-490CA3850A30}">
      <dgm:prSet/>
      <dgm:spPr/>
      <dgm:t>
        <a:bodyPr/>
        <a:lstStyle/>
        <a:p>
          <a:r>
            <a:rPr lang="en-US" i="1" smtClean="0"/>
            <a:t>Degree &amp; Transcripts </a:t>
          </a:r>
          <a:endParaRPr lang="en-US"/>
        </a:p>
      </dgm:t>
    </dgm:pt>
    <dgm:pt modelId="{C937D4E8-E857-40EE-B946-8265B4FDE571}" type="parTrans" cxnId="{B3FB7566-7EE8-495B-AEFF-FAB950AEB53D}">
      <dgm:prSet/>
      <dgm:spPr/>
      <dgm:t>
        <a:bodyPr/>
        <a:lstStyle/>
        <a:p>
          <a:endParaRPr lang="en-US"/>
        </a:p>
      </dgm:t>
    </dgm:pt>
    <dgm:pt modelId="{6823BCA4-4CC7-4B4C-9787-DF3A61CEA39E}" type="sibTrans" cxnId="{B3FB7566-7EE8-495B-AEFF-FAB950AEB53D}">
      <dgm:prSet/>
      <dgm:spPr/>
      <dgm:t>
        <a:bodyPr/>
        <a:lstStyle/>
        <a:p>
          <a:endParaRPr lang="en-US"/>
        </a:p>
      </dgm:t>
    </dgm:pt>
    <dgm:pt modelId="{2F9E1FCF-D4C6-4BA5-BAB1-BE3A9CEEFD6E}">
      <dgm:prSet/>
      <dgm:spPr/>
      <dgm:t>
        <a:bodyPr/>
        <a:lstStyle/>
        <a:p>
          <a:r>
            <a:rPr lang="en-US" dirty="0" smtClean="0"/>
            <a:t>Immigration Status History / H-1B Time Recapture for Extensions beyond Six Years </a:t>
          </a:r>
          <a:endParaRPr lang="en-US" dirty="0"/>
        </a:p>
      </dgm:t>
    </dgm:pt>
    <dgm:pt modelId="{2A70DF2C-ADBC-480D-862C-0C17E889889B}" type="parTrans" cxnId="{31B52B0C-3F7C-43B6-8219-EA3907FB0B57}">
      <dgm:prSet/>
      <dgm:spPr/>
      <dgm:t>
        <a:bodyPr/>
        <a:lstStyle/>
        <a:p>
          <a:endParaRPr lang="en-US"/>
        </a:p>
      </dgm:t>
    </dgm:pt>
    <dgm:pt modelId="{13EC5D9C-3BC6-4D2D-904D-3CA06D0EB668}" type="sibTrans" cxnId="{31B52B0C-3F7C-43B6-8219-EA3907FB0B57}">
      <dgm:prSet/>
      <dgm:spPr/>
      <dgm:t>
        <a:bodyPr/>
        <a:lstStyle/>
        <a:p>
          <a:endParaRPr lang="en-US"/>
        </a:p>
      </dgm:t>
    </dgm:pt>
    <dgm:pt modelId="{6D4642AD-192A-455C-9A7A-7C068A8E2FF5}">
      <dgm:prSet/>
      <dgm:spPr/>
      <dgm:t>
        <a:bodyPr/>
        <a:lstStyle/>
        <a:p>
          <a:r>
            <a:rPr lang="en-US" i="1" dirty="0" smtClean="0"/>
            <a:t>Immigration Documents </a:t>
          </a:r>
          <a:endParaRPr lang="en-US" dirty="0"/>
        </a:p>
      </dgm:t>
    </dgm:pt>
    <dgm:pt modelId="{2164467E-7E18-406E-BEA2-7CD20A302605}" type="parTrans" cxnId="{93AB1A43-F4D6-468F-A7E6-928C34073A16}">
      <dgm:prSet/>
      <dgm:spPr/>
      <dgm:t>
        <a:bodyPr/>
        <a:lstStyle/>
        <a:p>
          <a:endParaRPr lang="en-US"/>
        </a:p>
      </dgm:t>
    </dgm:pt>
    <dgm:pt modelId="{B8A34AAC-AADA-4031-82F8-D828D93497AA}" type="sibTrans" cxnId="{93AB1A43-F4D6-468F-A7E6-928C34073A16}">
      <dgm:prSet/>
      <dgm:spPr/>
      <dgm:t>
        <a:bodyPr/>
        <a:lstStyle/>
        <a:p>
          <a:endParaRPr lang="en-US"/>
        </a:p>
      </dgm:t>
    </dgm:pt>
    <dgm:pt modelId="{F1319B9A-4FFB-4FF9-9A96-28E858E75817}">
      <dgm:prSet/>
      <dgm:spPr/>
      <dgm:t>
        <a:bodyPr/>
        <a:lstStyle/>
        <a:p>
          <a:r>
            <a:rPr lang="en-US" dirty="0" smtClean="0"/>
            <a:t>H-1B Employee Compliance Certification </a:t>
          </a:r>
          <a:endParaRPr lang="en-US" dirty="0"/>
        </a:p>
      </dgm:t>
    </dgm:pt>
    <dgm:pt modelId="{7C80058B-B4CF-4FD1-8F91-0CF47D961CB1}" type="parTrans" cxnId="{1042A155-DD86-4C47-9EB7-D9A916382891}">
      <dgm:prSet/>
      <dgm:spPr/>
      <dgm:t>
        <a:bodyPr/>
        <a:lstStyle/>
        <a:p>
          <a:endParaRPr lang="en-US"/>
        </a:p>
      </dgm:t>
    </dgm:pt>
    <dgm:pt modelId="{383F5876-4FE8-4CB2-AA58-78804883CA54}" type="sibTrans" cxnId="{1042A155-DD86-4C47-9EB7-D9A916382891}">
      <dgm:prSet/>
      <dgm:spPr/>
      <dgm:t>
        <a:bodyPr/>
        <a:lstStyle/>
        <a:p>
          <a:endParaRPr lang="en-US"/>
        </a:p>
      </dgm:t>
    </dgm:pt>
    <dgm:pt modelId="{AFAA7403-F530-4116-87DC-DC715BEEBE2D}">
      <dgm:prSet/>
      <dgm:spPr/>
      <dgm:t>
        <a:bodyPr/>
        <a:lstStyle/>
        <a:p>
          <a:r>
            <a:rPr lang="en-US" dirty="0" smtClean="0"/>
            <a:t>H-1B, O-1, E-3 Dependent Information </a:t>
          </a:r>
          <a:endParaRPr lang="en-US" dirty="0"/>
        </a:p>
      </dgm:t>
    </dgm:pt>
    <dgm:pt modelId="{2439B05F-E958-49D5-B58B-C013686F9886}" type="parTrans" cxnId="{E5BE7E63-158B-4317-A15A-28ECA89BDBCA}">
      <dgm:prSet/>
      <dgm:spPr/>
      <dgm:t>
        <a:bodyPr/>
        <a:lstStyle/>
        <a:p>
          <a:endParaRPr lang="en-US"/>
        </a:p>
      </dgm:t>
    </dgm:pt>
    <dgm:pt modelId="{BDEF9A29-BCEF-4662-82F8-3894519C94D9}" type="sibTrans" cxnId="{E5BE7E63-158B-4317-A15A-28ECA89BDBCA}">
      <dgm:prSet/>
      <dgm:spPr/>
      <dgm:t>
        <a:bodyPr/>
        <a:lstStyle/>
        <a:p>
          <a:endParaRPr lang="en-US"/>
        </a:p>
      </dgm:t>
    </dgm:pt>
    <dgm:pt modelId="{5A3F98D8-0C8F-4924-9B33-435534F813B9}">
      <dgm:prSet/>
      <dgm:spPr/>
      <dgm:t>
        <a:bodyPr/>
        <a:lstStyle/>
        <a:p>
          <a:r>
            <a:rPr lang="en-US" i="1" dirty="0" smtClean="0"/>
            <a:t>Immigration documents </a:t>
          </a:r>
          <a:endParaRPr lang="en-US" dirty="0"/>
        </a:p>
      </dgm:t>
    </dgm:pt>
    <dgm:pt modelId="{C2C390C2-82FC-45E8-BC48-8D0CF86CD1F3}" type="parTrans" cxnId="{52DCAD13-92D9-4405-BBB8-E82F30138F1D}">
      <dgm:prSet/>
      <dgm:spPr/>
      <dgm:t>
        <a:bodyPr/>
        <a:lstStyle/>
        <a:p>
          <a:endParaRPr lang="en-US"/>
        </a:p>
      </dgm:t>
    </dgm:pt>
    <dgm:pt modelId="{75348ADE-A69B-462F-B527-E703486290FE}" type="sibTrans" cxnId="{52DCAD13-92D9-4405-BBB8-E82F30138F1D}">
      <dgm:prSet/>
      <dgm:spPr/>
      <dgm:t>
        <a:bodyPr/>
        <a:lstStyle/>
        <a:p>
          <a:endParaRPr lang="en-US"/>
        </a:p>
      </dgm:t>
    </dgm:pt>
    <dgm:pt modelId="{A3DC5F15-BF50-4E7E-ADD6-9CAF8F02C115}">
      <dgm:prSet/>
      <dgm:spPr/>
      <dgm:t>
        <a:bodyPr/>
        <a:lstStyle/>
        <a:p>
          <a:r>
            <a:rPr lang="en-US" smtClean="0"/>
            <a:t>H-1B/O-1/E-3 Export Control Certification</a:t>
          </a:r>
          <a:endParaRPr lang="en-US"/>
        </a:p>
      </dgm:t>
    </dgm:pt>
    <dgm:pt modelId="{142DE53E-F616-4B0C-ACC0-2C8790EF623F}" type="parTrans" cxnId="{B4C8D396-F8C9-4BDA-91B7-739BCDA81FE8}">
      <dgm:prSet/>
      <dgm:spPr/>
      <dgm:t>
        <a:bodyPr/>
        <a:lstStyle/>
        <a:p>
          <a:endParaRPr lang="en-US"/>
        </a:p>
      </dgm:t>
    </dgm:pt>
    <dgm:pt modelId="{F33188C2-9DA4-458E-8F9F-348CEB64F9E6}" type="sibTrans" cxnId="{B4C8D396-F8C9-4BDA-91B7-739BCDA81FE8}">
      <dgm:prSet/>
      <dgm:spPr/>
      <dgm:t>
        <a:bodyPr/>
        <a:lstStyle/>
        <a:p>
          <a:endParaRPr lang="en-US"/>
        </a:p>
      </dgm:t>
    </dgm:pt>
    <dgm:pt modelId="{D7921411-9547-4B17-88B2-951C5AF3C2B7}">
      <dgm:prSet/>
      <dgm:spPr/>
      <dgm:t>
        <a:bodyPr/>
        <a:lstStyle/>
        <a:p>
          <a:r>
            <a:rPr lang="en-US" dirty="0" smtClean="0"/>
            <a:t>H-1B, O-1, E-3 Process Authorization</a:t>
          </a:r>
          <a:endParaRPr lang="en-US" dirty="0"/>
        </a:p>
      </dgm:t>
    </dgm:pt>
    <dgm:pt modelId="{8ADB9B3B-E66F-4C7C-8122-CC9443F1F9C1}" type="parTrans" cxnId="{2D75BDB9-C2ED-4F07-B3AD-7E752050C6F4}">
      <dgm:prSet/>
      <dgm:spPr/>
      <dgm:t>
        <a:bodyPr/>
        <a:lstStyle/>
        <a:p>
          <a:endParaRPr lang="en-US"/>
        </a:p>
      </dgm:t>
    </dgm:pt>
    <dgm:pt modelId="{4640C698-428C-41AE-8B2C-49CE66F16963}" type="sibTrans" cxnId="{2D75BDB9-C2ED-4F07-B3AD-7E752050C6F4}">
      <dgm:prSet/>
      <dgm:spPr/>
      <dgm:t>
        <a:bodyPr/>
        <a:lstStyle/>
        <a:p>
          <a:endParaRPr lang="en-US"/>
        </a:p>
      </dgm:t>
    </dgm:pt>
    <dgm:pt modelId="{E057F854-D80B-44A9-9128-6473343EC6CF}">
      <dgm:prSet/>
      <dgm:spPr/>
      <dgm:t>
        <a:bodyPr/>
        <a:lstStyle/>
        <a:p>
          <a:r>
            <a:rPr lang="en-US" dirty="0" smtClean="0"/>
            <a:t>Part-time H-1B Employment Memo (if applicable)</a:t>
          </a:r>
          <a:endParaRPr lang="en-US" dirty="0"/>
        </a:p>
      </dgm:t>
    </dgm:pt>
    <dgm:pt modelId="{AA98F22A-410D-4D38-A220-457ACB9E1379}" type="parTrans" cxnId="{310A490A-B30E-4AF0-8EFE-2904B639BF75}">
      <dgm:prSet/>
      <dgm:spPr/>
      <dgm:t>
        <a:bodyPr/>
        <a:lstStyle/>
        <a:p>
          <a:endParaRPr lang="en-US"/>
        </a:p>
      </dgm:t>
    </dgm:pt>
    <dgm:pt modelId="{27B73411-0DF2-4945-A0B5-317924E3A353}" type="sibTrans" cxnId="{310A490A-B30E-4AF0-8EFE-2904B639BF75}">
      <dgm:prSet/>
      <dgm:spPr/>
      <dgm:t>
        <a:bodyPr/>
        <a:lstStyle/>
        <a:p>
          <a:endParaRPr lang="en-US"/>
        </a:p>
      </dgm:t>
    </dgm:pt>
    <dgm:pt modelId="{97A7E691-C662-4C55-8C6C-63858C9A0182}">
      <dgm:prSet/>
      <dgm:spPr/>
      <dgm:t>
        <a:bodyPr/>
        <a:lstStyle/>
        <a:p>
          <a:r>
            <a:rPr lang="en-US" i="1" dirty="0" smtClean="0"/>
            <a:t>Letter of Support </a:t>
          </a:r>
          <a:endParaRPr lang="en-US" dirty="0"/>
        </a:p>
      </dgm:t>
    </dgm:pt>
    <dgm:pt modelId="{128BC3DA-51E6-447B-A7CD-4D1EBB220EBF}" type="parTrans" cxnId="{4025272E-2EAB-4C97-A1AC-6DE70F3DF2BD}">
      <dgm:prSet/>
      <dgm:spPr/>
      <dgm:t>
        <a:bodyPr/>
        <a:lstStyle/>
        <a:p>
          <a:endParaRPr lang="en-US"/>
        </a:p>
      </dgm:t>
    </dgm:pt>
    <dgm:pt modelId="{88B60BF2-201E-4767-995F-991906817CE0}" type="sibTrans" cxnId="{4025272E-2EAB-4C97-A1AC-6DE70F3DF2BD}">
      <dgm:prSet/>
      <dgm:spPr/>
      <dgm:t>
        <a:bodyPr/>
        <a:lstStyle/>
        <a:p>
          <a:endParaRPr lang="en-US"/>
        </a:p>
      </dgm:t>
    </dgm:pt>
    <dgm:pt modelId="{9B150457-F620-443F-AB5B-045208B3EDEE}">
      <dgm:prSet/>
      <dgm:spPr/>
      <dgm:t>
        <a:bodyPr/>
        <a:lstStyle/>
        <a:p>
          <a:r>
            <a:rPr lang="en-US" i="1" dirty="0" smtClean="0"/>
            <a:t>Checks </a:t>
          </a:r>
          <a:endParaRPr lang="en-US" dirty="0"/>
        </a:p>
      </dgm:t>
    </dgm:pt>
    <dgm:pt modelId="{0E5A721D-BBA8-45C1-98ED-1B443CB68B80}" type="parTrans" cxnId="{B77ADFF3-1953-4FA5-BD45-1F4F2AC33D14}">
      <dgm:prSet/>
      <dgm:spPr/>
      <dgm:t>
        <a:bodyPr/>
        <a:lstStyle/>
        <a:p>
          <a:endParaRPr lang="en-US"/>
        </a:p>
      </dgm:t>
    </dgm:pt>
    <dgm:pt modelId="{74956FBF-606E-4B04-985C-6B2489B612B0}" type="sibTrans" cxnId="{B77ADFF3-1953-4FA5-BD45-1F4F2AC33D14}">
      <dgm:prSet/>
      <dgm:spPr/>
      <dgm:t>
        <a:bodyPr/>
        <a:lstStyle/>
        <a:p>
          <a:endParaRPr lang="en-US"/>
        </a:p>
      </dgm:t>
    </dgm:pt>
    <dgm:pt modelId="{31F542DE-D45F-4625-BBC4-20F5D57DDA8F}">
      <dgm:prSet/>
      <dgm:spPr/>
      <dgm:t>
        <a:bodyPr/>
        <a:lstStyle/>
        <a:p>
          <a:r>
            <a:rPr lang="en-US" smtClean="0"/>
            <a:t>Department </a:t>
          </a:r>
          <a:r>
            <a:rPr lang="en-US" dirty="0" smtClean="0"/>
            <a:t>Chair </a:t>
          </a:r>
          <a:endParaRPr lang="en-US" dirty="0"/>
        </a:p>
      </dgm:t>
    </dgm:pt>
    <dgm:pt modelId="{824095B6-96BA-4407-AA14-60EC422605DE}" type="parTrans" cxnId="{374C1979-4290-4678-BCD0-F5E774EC65B2}">
      <dgm:prSet/>
      <dgm:spPr/>
      <dgm:t>
        <a:bodyPr/>
        <a:lstStyle/>
        <a:p>
          <a:endParaRPr lang="en-US"/>
        </a:p>
      </dgm:t>
    </dgm:pt>
    <dgm:pt modelId="{15057892-A7CD-4490-A843-E09BBFC8F59A}" type="sibTrans" cxnId="{374C1979-4290-4678-BCD0-F5E774EC65B2}">
      <dgm:prSet/>
      <dgm:spPr/>
      <dgm:t>
        <a:bodyPr/>
        <a:lstStyle/>
        <a:p>
          <a:endParaRPr lang="en-US"/>
        </a:p>
      </dgm:t>
    </dgm:pt>
    <dgm:pt modelId="{75277DC6-99F8-407C-8320-3B1A69C52CBD}">
      <dgm:prSet/>
      <dgm:spPr/>
      <dgm:t>
        <a:bodyPr/>
        <a:lstStyle/>
        <a:p>
          <a:r>
            <a:rPr lang="en-US" smtClean="0"/>
            <a:t>HR Rep/User </a:t>
          </a:r>
          <a:endParaRPr lang="en-US" dirty="0"/>
        </a:p>
      </dgm:t>
    </dgm:pt>
    <dgm:pt modelId="{BD78B68E-E1BC-4895-99CB-7AC2EC64A8E4}" type="parTrans" cxnId="{B3E9A037-FBA2-4FDE-A0DD-0726FFB30E67}">
      <dgm:prSet/>
      <dgm:spPr/>
    </dgm:pt>
    <dgm:pt modelId="{899921C4-C00A-4A11-A18B-214BFBBD79F3}" type="sibTrans" cxnId="{B3E9A037-FBA2-4FDE-A0DD-0726FFB30E67}">
      <dgm:prSet/>
      <dgm:spPr/>
      <dgm:t>
        <a:bodyPr/>
        <a:lstStyle/>
        <a:p>
          <a:endParaRPr lang="en-US"/>
        </a:p>
      </dgm:t>
    </dgm:pt>
    <dgm:pt modelId="{096C249C-D673-4D70-A081-0C71E1FF27EC}">
      <dgm:prSet/>
      <dgm:spPr/>
      <dgm:t>
        <a:bodyPr/>
        <a:lstStyle/>
        <a:p>
          <a:r>
            <a:rPr lang="en-US" dirty="0" smtClean="0"/>
            <a:t>Notification of Termination and/or Resignation of H-1B, O-1, E-3 Employee</a:t>
          </a:r>
          <a:endParaRPr lang="en-US" dirty="0"/>
        </a:p>
      </dgm:t>
    </dgm:pt>
    <dgm:pt modelId="{BD5279DC-30E0-4DE2-A334-65013701A9F8}" type="parTrans" cxnId="{B029A899-6197-4C78-BCEC-EC0A2F1382E7}">
      <dgm:prSet/>
      <dgm:spPr/>
    </dgm:pt>
    <dgm:pt modelId="{CD6B71FB-900C-4D55-947B-FD26E2509910}" type="sibTrans" cxnId="{B029A899-6197-4C78-BCEC-EC0A2F1382E7}">
      <dgm:prSet/>
      <dgm:spPr/>
    </dgm:pt>
    <dgm:pt modelId="{16D73981-3873-4F59-839F-E34B54F576E0}" type="pres">
      <dgm:prSet presAssocID="{53589982-E5A5-4D3B-8E6D-22271CCB73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E0323A-258D-41E9-A10B-C128A934CA62}" type="pres">
      <dgm:prSet presAssocID="{B0005C7C-BC36-4CEC-A178-9BA7995F7A45}" presName="composite" presStyleCnt="0"/>
      <dgm:spPr/>
    </dgm:pt>
    <dgm:pt modelId="{52E25444-140E-448E-8CF0-8C0E95495D8C}" type="pres">
      <dgm:prSet presAssocID="{B0005C7C-BC36-4CEC-A178-9BA7995F7A4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04638-6ECB-4CE5-BD2D-A0B6F4D6985C}" type="pres">
      <dgm:prSet presAssocID="{B0005C7C-BC36-4CEC-A178-9BA7995F7A45}" presName="parSh" presStyleLbl="node1" presStyleIdx="0" presStyleCnt="4"/>
      <dgm:spPr/>
      <dgm:t>
        <a:bodyPr/>
        <a:lstStyle/>
        <a:p>
          <a:endParaRPr lang="en-US"/>
        </a:p>
      </dgm:t>
    </dgm:pt>
    <dgm:pt modelId="{C4C24F48-0A44-4970-B00C-AB64D45FE037}" type="pres">
      <dgm:prSet presAssocID="{B0005C7C-BC36-4CEC-A178-9BA7995F7A45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377FB-321F-4181-8197-C7C5DFD3E36C}" type="pres">
      <dgm:prSet presAssocID="{9C4C0DFF-8202-439E-A7D9-95D77EAA72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72A2F31-2DDA-45A7-AAA8-CA80D696DD4F}" type="pres">
      <dgm:prSet presAssocID="{9C4C0DFF-8202-439E-A7D9-95D77EAA7208}" presName="connTx" presStyleLbl="sibTrans2D1" presStyleIdx="0" presStyleCnt="3"/>
      <dgm:spPr/>
      <dgm:t>
        <a:bodyPr/>
        <a:lstStyle/>
        <a:p>
          <a:endParaRPr lang="en-US"/>
        </a:p>
      </dgm:t>
    </dgm:pt>
    <dgm:pt modelId="{5B4C20DC-2248-4AEA-962A-7BC12E8FC5A7}" type="pres">
      <dgm:prSet presAssocID="{FCE3D66D-4462-4733-8A88-C12C0E1CEBEF}" presName="composite" presStyleCnt="0"/>
      <dgm:spPr/>
    </dgm:pt>
    <dgm:pt modelId="{6378B60B-A7EA-45FC-84EA-61C3D3D1672A}" type="pres">
      <dgm:prSet presAssocID="{FCE3D66D-4462-4733-8A88-C12C0E1CEBE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6B8EE-E3C1-4578-81BE-52DCA362BC70}" type="pres">
      <dgm:prSet presAssocID="{FCE3D66D-4462-4733-8A88-C12C0E1CEBEF}" presName="parSh" presStyleLbl="node1" presStyleIdx="1" presStyleCnt="4"/>
      <dgm:spPr/>
      <dgm:t>
        <a:bodyPr/>
        <a:lstStyle/>
        <a:p>
          <a:endParaRPr lang="en-US"/>
        </a:p>
      </dgm:t>
    </dgm:pt>
    <dgm:pt modelId="{080B7363-DC57-44C1-B998-E3FB254B6FD9}" type="pres">
      <dgm:prSet presAssocID="{FCE3D66D-4462-4733-8A88-C12C0E1CEBE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C1875-56AF-4D8F-99A4-21F842376166}" type="pres">
      <dgm:prSet presAssocID="{328A4B3F-84C4-4D5C-8301-6903DAF69C4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46E2C12-F090-4C1C-BBF2-F9817D4AC0D6}" type="pres">
      <dgm:prSet presAssocID="{328A4B3F-84C4-4D5C-8301-6903DAF69C4B}" presName="connTx" presStyleLbl="sibTrans2D1" presStyleIdx="1" presStyleCnt="3"/>
      <dgm:spPr/>
      <dgm:t>
        <a:bodyPr/>
        <a:lstStyle/>
        <a:p>
          <a:endParaRPr lang="en-US"/>
        </a:p>
      </dgm:t>
    </dgm:pt>
    <dgm:pt modelId="{2730B6B6-3F47-44DA-AFD0-A0D7F4B4F2C7}" type="pres">
      <dgm:prSet presAssocID="{EC80A622-C52A-4E09-8306-66B5C9C2934E}" presName="composite" presStyleCnt="0"/>
      <dgm:spPr/>
    </dgm:pt>
    <dgm:pt modelId="{282EF65E-2EA3-4AB5-802F-13A3B4393FBB}" type="pres">
      <dgm:prSet presAssocID="{EC80A622-C52A-4E09-8306-66B5C9C293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0FFE8-7058-4CAD-B7F9-F131F6A067FD}" type="pres">
      <dgm:prSet presAssocID="{EC80A622-C52A-4E09-8306-66B5C9C2934E}" presName="parSh" presStyleLbl="node1" presStyleIdx="2" presStyleCnt="4"/>
      <dgm:spPr/>
      <dgm:t>
        <a:bodyPr/>
        <a:lstStyle/>
        <a:p>
          <a:endParaRPr lang="en-US"/>
        </a:p>
      </dgm:t>
    </dgm:pt>
    <dgm:pt modelId="{0DED7DBB-4479-4A6D-B985-7DCB5DD102B2}" type="pres">
      <dgm:prSet presAssocID="{EC80A622-C52A-4E09-8306-66B5C9C2934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84C46-A367-4DBE-B83D-D105E5DC3480}" type="pres">
      <dgm:prSet presAssocID="{167CEE66-296D-4FE2-96AA-44C284875FE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9FB8A5E-90DF-4083-A6A1-A5F24D003D64}" type="pres">
      <dgm:prSet presAssocID="{167CEE66-296D-4FE2-96AA-44C284875FEA}" presName="connTx" presStyleLbl="sibTrans2D1" presStyleIdx="2" presStyleCnt="3"/>
      <dgm:spPr/>
      <dgm:t>
        <a:bodyPr/>
        <a:lstStyle/>
        <a:p>
          <a:endParaRPr lang="en-US"/>
        </a:p>
      </dgm:t>
    </dgm:pt>
    <dgm:pt modelId="{4DECE628-BA35-4686-8316-74C3D4984868}" type="pres">
      <dgm:prSet presAssocID="{75277DC6-99F8-407C-8320-3B1A69C52CBD}" presName="composite" presStyleCnt="0"/>
      <dgm:spPr/>
    </dgm:pt>
    <dgm:pt modelId="{79B05011-D97E-43AA-9A4B-82F45C4598E5}" type="pres">
      <dgm:prSet presAssocID="{75277DC6-99F8-407C-8320-3B1A69C52CB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C3A80-D98A-4758-AFED-E4AFBB779F15}" type="pres">
      <dgm:prSet presAssocID="{75277DC6-99F8-407C-8320-3B1A69C52CBD}" presName="parSh" presStyleLbl="node1" presStyleIdx="3" presStyleCnt="4"/>
      <dgm:spPr/>
      <dgm:t>
        <a:bodyPr/>
        <a:lstStyle/>
        <a:p>
          <a:endParaRPr lang="en-US"/>
        </a:p>
      </dgm:t>
    </dgm:pt>
    <dgm:pt modelId="{7BE9BD8B-583B-462B-8C2B-7B6096C58F9C}" type="pres">
      <dgm:prSet presAssocID="{75277DC6-99F8-407C-8320-3B1A69C52CBD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A9FD6-31DB-45CA-B632-2ABFADD37BFC}" type="presOf" srcId="{97A7E691-C662-4C55-8C6C-63858C9A0182}" destId="{C4C24F48-0A44-4970-B00C-AB64D45FE037}" srcOrd="0" destOrd="3" presId="urn:microsoft.com/office/officeart/2005/8/layout/process3"/>
    <dgm:cxn modelId="{4025272E-2EAB-4C97-A1AC-6DE70F3DF2BD}" srcId="{D7921411-9547-4B17-88B2-951C5AF3C2B7}" destId="{97A7E691-C662-4C55-8C6C-63858C9A0182}" srcOrd="0" destOrd="0" parTransId="{128BC3DA-51E6-447B-A7CD-4D1EBB220EBF}" sibTransId="{88B60BF2-201E-4767-995F-991906817CE0}"/>
    <dgm:cxn modelId="{A0CB6DC4-DC4A-41D9-B777-AA200FC80BE1}" type="presOf" srcId="{75277DC6-99F8-407C-8320-3B1A69C52CBD}" destId="{79B05011-D97E-43AA-9A4B-82F45C4598E5}" srcOrd="0" destOrd="0" presId="urn:microsoft.com/office/officeart/2005/8/layout/process3"/>
    <dgm:cxn modelId="{AB478E37-F4B7-4AD3-AE7C-24DB382FA242}" srcId="{53589982-E5A5-4D3B-8E6D-22271CCB73A5}" destId="{FCE3D66D-4462-4733-8A88-C12C0E1CEBEF}" srcOrd="1" destOrd="0" parTransId="{731F3033-F7CC-47D1-AC1B-834C822DB39D}" sibTransId="{328A4B3F-84C4-4D5C-8301-6903DAF69C4B}"/>
    <dgm:cxn modelId="{31B52B0C-3F7C-43B6-8219-EA3907FB0B57}" srcId="{EC80A622-C52A-4E09-8306-66B5C9C2934E}" destId="{2F9E1FCF-D4C6-4BA5-BAB1-BE3A9CEEFD6E}" srcOrd="1" destOrd="0" parTransId="{2A70DF2C-ADBC-480D-862C-0C17E889889B}" sibTransId="{13EC5D9C-3BC6-4D2D-904D-3CA06D0EB668}"/>
    <dgm:cxn modelId="{D8E804D4-2D5F-42A2-ADA2-6822B342917A}" type="presOf" srcId="{328A4B3F-84C4-4D5C-8301-6903DAF69C4B}" destId="{587C1875-56AF-4D8F-99A4-21F842376166}" srcOrd="0" destOrd="0" presId="urn:microsoft.com/office/officeart/2005/8/layout/process3"/>
    <dgm:cxn modelId="{B3E9A037-FBA2-4FDE-A0DD-0726FFB30E67}" srcId="{53589982-E5A5-4D3B-8E6D-22271CCB73A5}" destId="{75277DC6-99F8-407C-8320-3B1A69C52CBD}" srcOrd="3" destOrd="0" parTransId="{BD78B68E-E1BC-4895-99CB-7AC2EC64A8E4}" sibTransId="{899921C4-C00A-4A11-A18B-214BFBBD79F3}"/>
    <dgm:cxn modelId="{752FDEE1-7A1D-482B-A110-2C1B68F74958}" type="presOf" srcId="{2F9E1FCF-D4C6-4BA5-BAB1-BE3A9CEEFD6E}" destId="{0DED7DBB-4479-4A6D-B985-7DCB5DD102B2}" srcOrd="0" destOrd="3" presId="urn:microsoft.com/office/officeart/2005/8/layout/process3"/>
    <dgm:cxn modelId="{819F524A-EF3C-4A12-BB50-564624CFC8E7}" type="presOf" srcId="{D7921411-9547-4B17-88B2-951C5AF3C2B7}" destId="{C4C24F48-0A44-4970-B00C-AB64D45FE037}" srcOrd="0" destOrd="2" presId="urn:microsoft.com/office/officeart/2005/8/layout/process3"/>
    <dgm:cxn modelId="{19703EE7-E084-4981-8A5D-89C938B87B76}" type="presOf" srcId="{EC80A622-C52A-4E09-8306-66B5C9C2934E}" destId="{2A70FFE8-7058-4CAD-B7F9-F131F6A067FD}" srcOrd="1" destOrd="0" presId="urn:microsoft.com/office/officeart/2005/8/layout/process3"/>
    <dgm:cxn modelId="{AE07B36B-F340-4C2D-AE7F-AF4545095B06}" type="presOf" srcId="{9C4C0DFF-8202-439E-A7D9-95D77EAA7208}" destId="{172A2F31-2DDA-45A7-AAA8-CA80D696DD4F}" srcOrd="1" destOrd="0" presId="urn:microsoft.com/office/officeart/2005/8/layout/process3"/>
    <dgm:cxn modelId="{E6F93C08-D7CF-45FE-8816-2835260A2EA9}" type="presOf" srcId="{000E9A19-F9D2-4019-95AD-B5D39E61ABBA}" destId="{080B7363-DC57-44C1-B998-E3FB254B6FD9}" srcOrd="0" destOrd="3" presId="urn:microsoft.com/office/officeart/2005/8/layout/process3"/>
    <dgm:cxn modelId="{A5611CF2-6CEE-428E-8C04-941190B99BC3}" type="presOf" srcId="{9C4C0DFF-8202-439E-A7D9-95D77EAA7208}" destId="{81A377FB-321F-4181-8197-C7C5DFD3E36C}" srcOrd="0" destOrd="0" presId="urn:microsoft.com/office/officeart/2005/8/layout/process3"/>
    <dgm:cxn modelId="{C46B9225-AAEF-4D47-8A49-295CC49165E7}" type="presOf" srcId="{B8498151-8E57-4D9C-A6A6-9957B9516B7E}" destId="{0DED7DBB-4479-4A6D-B985-7DCB5DD102B2}" srcOrd="0" destOrd="0" presId="urn:microsoft.com/office/officeart/2005/8/layout/process3"/>
    <dgm:cxn modelId="{7EEB3B74-0512-4E80-9F10-6D0856F3DE99}" srcId="{01828CA2-A467-46C4-95CD-F91A10F505CD}" destId="{000E9A19-F9D2-4019-95AD-B5D39E61ABBA}" srcOrd="0" destOrd="0" parTransId="{F539ADE9-D3A9-4C79-93FB-9C3CD325CDAE}" sibTransId="{FA3AB739-35CD-4A02-9D7B-EE4FBEE81347}"/>
    <dgm:cxn modelId="{0C71B452-5E5C-4C57-ABFB-17280EA398FB}" srcId="{FCE3D66D-4462-4733-8A88-C12C0E1CEBEF}" destId="{01828CA2-A467-46C4-95CD-F91A10F505CD}" srcOrd="1" destOrd="0" parTransId="{F4B91C1A-091D-466A-ACCA-9C1E4FEB070C}" sibTransId="{5D2917DD-898B-4CBF-98F1-1DF919DFE1D9}"/>
    <dgm:cxn modelId="{E97D11DA-4808-4DED-B733-0E1BBBBDCEE7}" type="presOf" srcId="{AB2F2C51-0D6D-4DD5-9340-35A730636BE5}" destId="{0DED7DBB-4479-4A6D-B985-7DCB5DD102B2}" srcOrd="0" destOrd="1" presId="urn:microsoft.com/office/officeart/2005/8/layout/process3"/>
    <dgm:cxn modelId="{2D75BDB9-C2ED-4F07-B3AD-7E752050C6F4}" srcId="{B0005C7C-BC36-4CEC-A178-9BA7995F7A45}" destId="{D7921411-9547-4B17-88B2-951C5AF3C2B7}" srcOrd="2" destOrd="0" parTransId="{8ADB9B3B-E66F-4C7C-8122-CC9443F1F9C1}" sibTransId="{4640C698-428C-41AE-8B2C-49CE66F16963}"/>
    <dgm:cxn modelId="{F49E96F6-1937-4183-A00F-8634C2AC2388}" srcId="{B8498151-8E57-4D9C-A6A6-9957B9516B7E}" destId="{AB2F2C51-0D6D-4DD5-9340-35A730636BE5}" srcOrd="0" destOrd="0" parTransId="{1A3D665F-CFD0-42DE-8A9E-699EF34BE640}" sibTransId="{D8C6D5A0-654D-4849-8D60-0381F27AF70D}"/>
    <dgm:cxn modelId="{8AFD18ED-0107-42F7-9786-508D4CCFFFFF}" type="presOf" srcId="{53589982-E5A5-4D3B-8E6D-22271CCB73A5}" destId="{16D73981-3873-4F59-839F-E34B54F576E0}" srcOrd="0" destOrd="0" presId="urn:microsoft.com/office/officeart/2005/8/layout/process3"/>
    <dgm:cxn modelId="{B77ADFF3-1953-4FA5-BD45-1F4F2AC33D14}" srcId="{D7921411-9547-4B17-88B2-951C5AF3C2B7}" destId="{9B150457-F620-443F-AB5B-045208B3EDEE}" srcOrd="1" destOrd="0" parTransId="{0E5A721D-BBA8-45C1-98ED-1B443CB68B80}" sibTransId="{74956FBF-606E-4B04-985C-6B2489B612B0}"/>
    <dgm:cxn modelId="{D7E3FDF7-8342-40B8-AAC2-9B8B80586E3F}" srcId="{B0005C7C-BC36-4CEC-A178-9BA7995F7A45}" destId="{25DE46A9-648F-4E81-95E9-99D40B05849D}" srcOrd="0" destOrd="0" parTransId="{DF9BACF8-25CC-4F46-AAE6-C5FDCF3C2727}" sibTransId="{2B48D424-3B6E-4104-9F9F-1641A4AB00C5}"/>
    <dgm:cxn modelId="{F130B4F2-57A7-4A6B-A86A-978032224A50}" type="presOf" srcId="{B0005C7C-BC36-4CEC-A178-9BA7995F7A45}" destId="{3FA04638-6ECB-4CE5-BD2D-A0B6F4D6985C}" srcOrd="1" destOrd="0" presId="urn:microsoft.com/office/officeart/2005/8/layout/process3"/>
    <dgm:cxn modelId="{93AB1A43-F4D6-468F-A7E6-928C34073A16}" srcId="{2F9E1FCF-D4C6-4BA5-BAB1-BE3A9CEEFD6E}" destId="{6D4642AD-192A-455C-9A7A-7C068A8E2FF5}" srcOrd="0" destOrd="0" parTransId="{2164467E-7E18-406E-BEA2-7CD20A302605}" sibTransId="{B8A34AAC-AADA-4031-82F8-D828D93497AA}"/>
    <dgm:cxn modelId="{18777B2D-D8C7-4687-B6E3-E40B0BBD2245}" type="presOf" srcId="{9B150457-F620-443F-AB5B-045208B3EDEE}" destId="{C4C24F48-0A44-4970-B00C-AB64D45FE037}" srcOrd="0" destOrd="4" presId="urn:microsoft.com/office/officeart/2005/8/layout/process3"/>
    <dgm:cxn modelId="{A7535C1F-5987-4328-8A30-6684666FD749}" type="presOf" srcId="{A3DC5F15-BF50-4E7E-ADD6-9CAF8F02C115}" destId="{C4C24F48-0A44-4970-B00C-AB64D45FE037}" srcOrd="0" destOrd="1" presId="urn:microsoft.com/office/officeart/2005/8/layout/process3"/>
    <dgm:cxn modelId="{B4C8D396-F8C9-4BDA-91B7-739BCDA81FE8}" srcId="{B0005C7C-BC36-4CEC-A178-9BA7995F7A45}" destId="{A3DC5F15-BF50-4E7E-ADD6-9CAF8F02C115}" srcOrd="1" destOrd="0" parTransId="{142DE53E-F616-4B0C-ACC0-2C8790EF623F}" sibTransId="{F33188C2-9DA4-458E-8F9F-348CEB64F9E6}"/>
    <dgm:cxn modelId="{649BAF20-53D9-4140-ADC7-4281BC96060F}" type="presOf" srcId="{096C249C-D673-4D70-A081-0C71E1FF27EC}" destId="{7BE9BD8B-583B-462B-8C2B-7B6096C58F9C}" srcOrd="0" destOrd="0" presId="urn:microsoft.com/office/officeart/2005/8/layout/process3"/>
    <dgm:cxn modelId="{54FA4D7E-CF99-442D-AB22-9B6520609F3D}" type="presOf" srcId="{25DE46A9-648F-4E81-95E9-99D40B05849D}" destId="{C4C24F48-0A44-4970-B00C-AB64D45FE037}" srcOrd="0" destOrd="0" presId="urn:microsoft.com/office/officeart/2005/8/layout/process3"/>
    <dgm:cxn modelId="{B3FB7566-7EE8-495B-AEFF-FAB950AEB53D}" srcId="{B8498151-8E57-4D9C-A6A6-9957B9516B7E}" destId="{4D6EEF9F-071C-4CC3-9462-490CA3850A30}" srcOrd="1" destOrd="0" parTransId="{C937D4E8-E857-40EE-B946-8265B4FDE571}" sibTransId="{6823BCA4-4CC7-4B4C-9787-DF3A61CEA39E}"/>
    <dgm:cxn modelId="{06B5477E-94FC-4AE1-BF5D-F42DCB1660E7}" type="presOf" srcId="{AFAA7403-F530-4116-87DC-DC715BEEBE2D}" destId="{0DED7DBB-4479-4A6D-B985-7DCB5DD102B2}" srcOrd="0" destOrd="6" presId="urn:microsoft.com/office/officeart/2005/8/layout/process3"/>
    <dgm:cxn modelId="{D17FD5ED-7443-4E0F-B1A1-7E6F7C2B15C9}" type="presOf" srcId="{167CEE66-296D-4FE2-96AA-44C284875FEA}" destId="{D9FB8A5E-90DF-4083-A6A1-A5F24D003D64}" srcOrd="1" destOrd="0" presId="urn:microsoft.com/office/officeart/2005/8/layout/process3"/>
    <dgm:cxn modelId="{3B847077-A417-458C-BCBD-EB6BC9FE9959}" type="presOf" srcId="{EC80A622-C52A-4E09-8306-66B5C9C2934E}" destId="{282EF65E-2EA3-4AB5-802F-13A3B4393FBB}" srcOrd="0" destOrd="0" presId="urn:microsoft.com/office/officeart/2005/8/layout/process3"/>
    <dgm:cxn modelId="{374C1979-4290-4678-BCD0-F5E774EC65B2}" srcId="{FCE3D66D-4462-4733-8A88-C12C0E1CEBEF}" destId="{31F542DE-D45F-4625-BBC4-20F5D57DDA8F}" srcOrd="0" destOrd="0" parTransId="{824095B6-96BA-4407-AA14-60EC422605DE}" sibTransId="{15057892-A7CD-4490-A843-E09BBFC8F59A}"/>
    <dgm:cxn modelId="{39B05D06-0FAC-47A6-9717-07CAA51204A8}" type="presOf" srcId="{EAC794A6-7795-4840-B023-9AC7305B3102}" destId="{080B7363-DC57-44C1-B998-E3FB254B6FD9}" srcOrd="0" destOrd="1" presId="urn:microsoft.com/office/officeart/2005/8/layout/process3"/>
    <dgm:cxn modelId="{28033AC7-08BA-4C88-B677-CC17CEC73B2B}" type="presOf" srcId="{6D4642AD-192A-455C-9A7A-7C068A8E2FF5}" destId="{0DED7DBB-4479-4A6D-B985-7DCB5DD102B2}" srcOrd="0" destOrd="4" presId="urn:microsoft.com/office/officeart/2005/8/layout/process3"/>
    <dgm:cxn modelId="{AE447C1D-132A-4668-9115-D6A945A20F7B}" type="presOf" srcId="{4D6EEF9F-071C-4CC3-9462-490CA3850A30}" destId="{0DED7DBB-4479-4A6D-B985-7DCB5DD102B2}" srcOrd="0" destOrd="2" presId="urn:microsoft.com/office/officeart/2005/8/layout/process3"/>
    <dgm:cxn modelId="{D961D393-EB95-4B7E-805D-E012A934EED1}" srcId="{31F542DE-D45F-4625-BBC4-20F5D57DDA8F}" destId="{EAC794A6-7795-4840-B023-9AC7305B3102}" srcOrd="0" destOrd="0" parTransId="{4C3249D6-73C4-4DA1-8094-BF1F25380A87}" sibTransId="{F4112F3A-98B1-4B2C-8641-32A4DFD9BF08}"/>
    <dgm:cxn modelId="{5D41E708-7C44-4D21-B5BD-1DAFE2F89071}" type="presOf" srcId="{167CEE66-296D-4FE2-96AA-44C284875FEA}" destId="{67184C46-A367-4DBE-B83D-D105E5DC3480}" srcOrd="0" destOrd="0" presId="urn:microsoft.com/office/officeart/2005/8/layout/process3"/>
    <dgm:cxn modelId="{1D88FDF3-96AA-4681-B46A-4BA365AED1DF}" type="presOf" srcId="{FCE3D66D-4462-4733-8A88-C12C0E1CEBEF}" destId="{B976B8EE-E3C1-4578-81BE-52DCA362BC70}" srcOrd="1" destOrd="0" presId="urn:microsoft.com/office/officeart/2005/8/layout/process3"/>
    <dgm:cxn modelId="{56DC4447-3940-4D70-A257-155C39F5C8EA}" srcId="{53589982-E5A5-4D3B-8E6D-22271CCB73A5}" destId="{B0005C7C-BC36-4CEC-A178-9BA7995F7A45}" srcOrd="0" destOrd="0" parTransId="{8B113C5E-BDC7-40A7-AF8B-67D262417D84}" sibTransId="{9C4C0DFF-8202-439E-A7D9-95D77EAA7208}"/>
    <dgm:cxn modelId="{4CC559B7-83D0-47FC-9AA7-CFFDBC38FAC3}" type="presOf" srcId="{328A4B3F-84C4-4D5C-8301-6903DAF69C4B}" destId="{646E2C12-F090-4C1C-BBF2-F9817D4AC0D6}" srcOrd="1" destOrd="0" presId="urn:microsoft.com/office/officeart/2005/8/layout/process3"/>
    <dgm:cxn modelId="{1042A155-DD86-4C47-9EB7-D9A916382891}" srcId="{EC80A622-C52A-4E09-8306-66B5C9C2934E}" destId="{F1319B9A-4FFB-4FF9-9A96-28E858E75817}" srcOrd="2" destOrd="0" parTransId="{7C80058B-B4CF-4FD1-8F91-0CF47D961CB1}" sibTransId="{383F5876-4FE8-4CB2-AA58-78804883CA54}"/>
    <dgm:cxn modelId="{0B301EDA-51DB-42BE-AC54-F3C166344AC7}" srcId="{53589982-E5A5-4D3B-8E6D-22271CCB73A5}" destId="{EC80A622-C52A-4E09-8306-66B5C9C2934E}" srcOrd="2" destOrd="0" parTransId="{C6398784-16D0-473B-A034-215122ABAAE2}" sibTransId="{167CEE66-296D-4FE2-96AA-44C284875FEA}"/>
    <dgm:cxn modelId="{B029A899-6197-4C78-BCEC-EC0A2F1382E7}" srcId="{75277DC6-99F8-407C-8320-3B1A69C52CBD}" destId="{096C249C-D673-4D70-A081-0C71E1FF27EC}" srcOrd="0" destOrd="0" parTransId="{BD5279DC-30E0-4DE2-A334-65013701A9F8}" sibTransId="{CD6B71FB-900C-4D55-947B-FD26E2509910}"/>
    <dgm:cxn modelId="{C26C4379-DE8A-431E-8F9D-2D297EAF452C}" type="presOf" srcId="{FCE3D66D-4462-4733-8A88-C12C0E1CEBEF}" destId="{6378B60B-A7EA-45FC-84EA-61C3D3D1672A}" srcOrd="0" destOrd="0" presId="urn:microsoft.com/office/officeart/2005/8/layout/process3"/>
    <dgm:cxn modelId="{52DCAD13-92D9-4405-BBB8-E82F30138F1D}" srcId="{AFAA7403-F530-4116-87DC-DC715BEEBE2D}" destId="{5A3F98D8-0C8F-4924-9B33-435534F813B9}" srcOrd="0" destOrd="0" parTransId="{C2C390C2-82FC-45E8-BC48-8D0CF86CD1F3}" sibTransId="{75348ADE-A69B-462F-B527-E703486290FE}"/>
    <dgm:cxn modelId="{310A490A-B30E-4AF0-8EFE-2904B639BF75}" srcId="{B0005C7C-BC36-4CEC-A178-9BA7995F7A45}" destId="{E057F854-D80B-44A9-9128-6473343EC6CF}" srcOrd="3" destOrd="0" parTransId="{AA98F22A-410D-4D38-A220-457ACB9E1379}" sibTransId="{27B73411-0DF2-4945-A0B5-317924E3A353}"/>
    <dgm:cxn modelId="{780497EB-15A5-43B1-9CA7-18EB8D6D9ABF}" type="presOf" srcId="{5A3F98D8-0C8F-4924-9B33-435534F813B9}" destId="{0DED7DBB-4479-4A6D-B985-7DCB5DD102B2}" srcOrd="0" destOrd="7" presId="urn:microsoft.com/office/officeart/2005/8/layout/process3"/>
    <dgm:cxn modelId="{FD6A9DAD-3B60-4F51-A3BB-58B5C157593F}" type="presOf" srcId="{B0005C7C-BC36-4CEC-A178-9BA7995F7A45}" destId="{52E25444-140E-448E-8CF0-8C0E95495D8C}" srcOrd="0" destOrd="0" presId="urn:microsoft.com/office/officeart/2005/8/layout/process3"/>
    <dgm:cxn modelId="{29A7ECED-711F-4492-A1B7-3C835A4ECC35}" type="presOf" srcId="{01828CA2-A467-46C4-95CD-F91A10F505CD}" destId="{080B7363-DC57-44C1-B998-E3FB254B6FD9}" srcOrd="0" destOrd="2" presId="urn:microsoft.com/office/officeart/2005/8/layout/process3"/>
    <dgm:cxn modelId="{E5BE7E63-158B-4317-A15A-28ECA89BDBCA}" srcId="{EC80A622-C52A-4E09-8306-66B5C9C2934E}" destId="{AFAA7403-F530-4116-87DC-DC715BEEBE2D}" srcOrd="3" destOrd="0" parTransId="{2439B05F-E958-49D5-B58B-C013686F9886}" sibTransId="{BDEF9A29-BCEF-4662-82F8-3894519C94D9}"/>
    <dgm:cxn modelId="{CF8F3246-CCA1-4751-8556-F3E1BA239F06}" srcId="{EC80A622-C52A-4E09-8306-66B5C9C2934E}" destId="{B8498151-8E57-4D9C-A6A6-9957B9516B7E}" srcOrd="0" destOrd="0" parTransId="{B24C7BDE-665A-42C6-83B1-6B2A1B8EAE63}" sibTransId="{874B15CB-63C6-41AF-822F-D7499055E9C8}"/>
    <dgm:cxn modelId="{A273C6B3-5221-4EEE-B219-9A02F17EF722}" type="presOf" srcId="{31F542DE-D45F-4625-BBC4-20F5D57DDA8F}" destId="{080B7363-DC57-44C1-B998-E3FB254B6FD9}" srcOrd="0" destOrd="0" presId="urn:microsoft.com/office/officeart/2005/8/layout/process3"/>
    <dgm:cxn modelId="{32BFED37-914D-423C-BAC5-D50C880CBB06}" type="presOf" srcId="{F1319B9A-4FFB-4FF9-9A96-28E858E75817}" destId="{0DED7DBB-4479-4A6D-B985-7DCB5DD102B2}" srcOrd="0" destOrd="5" presId="urn:microsoft.com/office/officeart/2005/8/layout/process3"/>
    <dgm:cxn modelId="{FF963592-B4B7-43FC-AF9C-C4D994246873}" type="presOf" srcId="{E057F854-D80B-44A9-9128-6473343EC6CF}" destId="{C4C24F48-0A44-4970-B00C-AB64D45FE037}" srcOrd="0" destOrd="5" presId="urn:microsoft.com/office/officeart/2005/8/layout/process3"/>
    <dgm:cxn modelId="{C1C65E36-6BD5-4F66-BEA0-0734EE9F0FF4}" type="presOf" srcId="{75277DC6-99F8-407C-8320-3B1A69C52CBD}" destId="{1F6C3A80-D98A-4758-AFED-E4AFBB779F15}" srcOrd="1" destOrd="0" presId="urn:microsoft.com/office/officeart/2005/8/layout/process3"/>
    <dgm:cxn modelId="{B2B9BEB7-0736-459E-905F-0F350C2A7339}" type="presParOf" srcId="{16D73981-3873-4F59-839F-E34B54F576E0}" destId="{0AE0323A-258D-41E9-A10B-C128A934CA62}" srcOrd="0" destOrd="0" presId="urn:microsoft.com/office/officeart/2005/8/layout/process3"/>
    <dgm:cxn modelId="{3D17B9AC-ACA4-48FF-99B6-BE48FD1B0D72}" type="presParOf" srcId="{0AE0323A-258D-41E9-A10B-C128A934CA62}" destId="{52E25444-140E-448E-8CF0-8C0E95495D8C}" srcOrd="0" destOrd="0" presId="urn:microsoft.com/office/officeart/2005/8/layout/process3"/>
    <dgm:cxn modelId="{73EB438B-598D-4CAE-A98A-50DAEFA5DADC}" type="presParOf" srcId="{0AE0323A-258D-41E9-A10B-C128A934CA62}" destId="{3FA04638-6ECB-4CE5-BD2D-A0B6F4D6985C}" srcOrd="1" destOrd="0" presId="urn:microsoft.com/office/officeart/2005/8/layout/process3"/>
    <dgm:cxn modelId="{E21CAFD9-6F96-4C93-9774-885F7DA931E3}" type="presParOf" srcId="{0AE0323A-258D-41E9-A10B-C128A934CA62}" destId="{C4C24F48-0A44-4970-B00C-AB64D45FE037}" srcOrd="2" destOrd="0" presId="urn:microsoft.com/office/officeart/2005/8/layout/process3"/>
    <dgm:cxn modelId="{5675EBC4-8E21-436F-9D51-686F2F08CBF6}" type="presParOf" srcId="{16D73981-3873-4F59-839F-E34B54F576E0}" destId="{81A377FB-321F-4181-8197-C7C5DFD3E36C}" srcOrd="1" destOrd="0" presId="urn:microsoft.com/office/officeart/2005/8/layout/process3"/>
    <dgm:cxn modelId="{56CE2DDC-B89E-4107-9D3D-19270C7AB086}" type="presParOf" srcId="{81A377FB-321F-4181-8197-C7C5DFD3E36C}" destId="{172A2F31-2DDA-45A7-AAA8-CA80D696DD4F}" srcOrd="0" destOrd="0" presId="urn:microsoft.com/office/officeart/2005/8/layout/process3"/>
    <dgm:cxn modelId="{6C57A9AC-DB71-408F-B35E-99BF01E87635}" type="presParOf" srcId="{16D73981-3873-4F59-839F-E34B54F576E0}" destId="{5B4C20DC-2248-4AEA-962A-7BC12E8FC5A7}" srcOrd="2" destOrd="0" presId="urn:microsoft.com/office/officeart/2005/8/layout/process3"/>
    <dgm:cxn modelId="{C181BCFD-21B1-449F-9C4B-7C06B5242CAA}" type="presParOf" srcId="{5B4C20DC-2248-4AEA-962A-7BC12E8FC5A7}" destId="{6378B60B-A7EA-45FC-84EA-61C3D3D1672A}" srcOrd="0" destOrd="0" presId="urn:microsoft.com/office/officeart/2005/8/layout/process3"/>
    <dgm:cxn modelId="{5BA6F2AE-B768-448D-A16B-A210DE3F85E7}" type="presParOf" srcId="{5B4C20DC-2248-4AEA-962A-7BC12E8FC5A7}" destId="{B976B8EE-E3C1-4578-81BE-52DCA362BC70}" srcOrd="1" destOrd="0" presId="urn:microsoft.com/office/officeart/2005/8/layout/process3"/>
    <dgm:cxn modelId="{28B4C518-B082-424A-8883-23E064327EDA}" type="presParOf" srcId="{5B4C20DC-2248-4AEA-962A-7BC12E8FC5A7}" destId="{080B7363-DC57-44C1-B998-E3FB254B6FD9}" srcOrd="2" destOrd="0" presId="urn:microsoft.com/office/officeart/2005/8/layout/process3"/>
    <dgm:cxn modelId="{44A03CA0-73AC-463E-8D76-DEDB1E7543E2}" type="presParOf" srcId="{16D73981-3873-4F59-839F-E34B54F576E0}" destId="{587C1875-56AF-4D8F-99A4-21F842376166}" srcOrd="3" destOrd="0" presId="urn:microsoft.com/office/officeart/2005/8/layout/process3"/>
    <dgm:cxn modelId="{37D03369-C335-40F0-9CD7-39DE150CFEF7}" type="presParOf" srcId="{587C1875-56AF-4D8F-99A4-21F842376166}" destId="{646E2C12-F090-4C1C-BBF2-F9817D4AC0D6}" srcOrd="0" destOrd="0" presId="urn:microsoft.com/office/officeart/2005/8/layout/process3"/>
    <dgm:cxn modelId="{1861F385-3B79-4356-B032-850354F1DF0F}" type="presParOf" srcId="{16D73981-3873-4F59-839F-E34B54F576E0}" destId="{2730B6B6-3F47-44DA-AFD0-A0D7F4B4F2C7}" srcOrd="4" destOrd="0" presId="urn:microsoft.com/office/officeart/2005/8/layout/process3"/>
    <dgm:cxn modelId="{A4EA0C71-DEF4-4CCE-86BE-BF6D84D10E78}" type="presParOf" srcId="{2730B6B6-3F47-44DA-AFD0-A0D7F4B4F2C7}" destId="{282EF65E-2EA3-4AB5-802F-13A3B4393FBB}" srcOrd="0" destOrd="0" presId="urn:microsoft.com/office/officeart/2005/8/layout/process3"/>
    <dgm:cxn modelId="{29D6AA9F-85AC-45D1-BD2C-E4C28AA5960E}" type="presParOf" srcId="{2730B6B6-3F47-44DA-AFD0-A0D7F4B4F2C7}" destId="{2A70FFE8-7058-4CAD-B7F9-F131F6A067FD}" srcOrd="1" destOrd="0" presId="urn:microsoft.com/office/officeart/2005/8/layout/process3"/>
    <dgm:cxn modelId="{A0FA5208-8087-40A4-80EF-82246FF5F859}" type="presParOf" srcId="{2730B6B6-3F47-44DA-AFD0-A0D7F4B4F2C7}" destId="{0DED7DBB-4479-4A6D-B985-7DCB5DD102B2}" srcOrd="2" destOrd="0" presId="urn:microsoft.com/office/officeart/2005/8/layout/process3"/>
    <dgm:cxn modelId="{45575494-48E4-44BF-A129-EBBD341BF0F6}" type="presParOf" srcId="{16D73981-3873-4F59-839F-E34B54F576E0}" destId="{67184C46-A367-4DBE-B83D-D105E5DC3480}" srcOrd="5" destOrd="0" presId="urn:microsoft.com/office/officeart/2005/8/layout/process3"/>
    <dgm:cxn modelId="{0B7D20EA-0A33-4247-BD09-35F191B983BC}" type="presParOf" srcId="{67184C46-A367-4DBE-B83D-D105E5DC3480}" destId="{D9FB8A5E-90DF-4083-A6A1-A5F24D003D64}" srcOrd="0" destOrd="0" presId="urn:microsoft.com/office/officeart/2005/8/layout/process3"/>
    <dgm:cxn modelId="{1FADEDF8-ADC4-4FCC-BAA1-A56D9E08637B}" type="presParOf" srcId="{16D73981-3873-4F59-839F-E34B54F576E0}" destId="{4DECE628-BA35-4686-8316-74C3D4984868}" srcOrd="6" destOrd="0" presId="urn:microsoft.com/office/officeart/2005/8/layout/process3"/>
    <dgm:cxn modelId="{45A3D73A-1B8A-4A3C-9712-22A6B029DA29}" type="presParOf" srcId="{4DECE628-BA35-4686-8316-74C3D4984868}" destId="{79B05011-D97E-43AA-9A4B-82F45C4598E5}" srcOrd="0" destOrd="0" presId="urn:microsoft.com/office/officeart/2005/8/layout/process3"/>
    <dgm:cxn modelId="{76B6A92F-2E5B-4BB4-97B6-9CA912B9DDE5}" type="presParOf" srcId="{4DECE628-BA35-4686-8316-74C3D4984868}" destId="{1F6C3A80-D98A-4758-AFED-E4AFBB779F15}" srcOrd="1" destOrd="0" presId="urn:microsoft.com/office/officeart/2005/8/layout/process3"/>
    <dgm:cxn modelId="{F5748013-508A-46DF-9CD3-2382F2192A0A}" type="presParOf" srcId="{4DECE628-BA35-4686-8316-74C3D4984868}" destId="{7BE9BD8B-583B-462B-8C2B-7B6096C58F9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36AE5B-AE0D-4D4C-9307-2737AAF16C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3A917-91AB-4309-B140-447B9B1C71B9}">
      <dgm:prSet/>
      <dgm:spPr/>
      <dgm:t>
        <a:bodyPr/>
        <a:lstStyle/>
        <a:p>
          <a:r>
            <a:rPr lang="en-US" dirty="0" smtClean="0"/>
            <a:t>Georgia Tech</a:t>
          </a:r>
          <a:endParaRPr lang="en-US" dirty="0"/>
        </a:p>
      </dgm:t>
    </dgm:pt>
    <dgm:pt modelId="{A46B5CCA-6A75-4B3C-9732-60FF24A54629}" type="parTrans" cxnId="{63734D96-952D-4885-AD90-1D1D7F2AC358}">
      <dgm:prSet/>
      <dgm:spPr/>
      <dgm:t>
        <a:bodyPr/>
        <a:lstStyle/>
        <a:p>
          <a:endParaRPr lang="en-US"/>
        </a:p>
      </dgm:t>
    </dgm:pt>
    <dgm:pt modelId="{32B420A3-32C2-4510-8C53-4B3B385E5D3F}" type="sibTrans" cxnId="{63734D96-952D-4885-AD90-1D1D7F2AC358}">
      <dgm:prSet/>
      <dgm:spPr/>
      <dgm:t>
        <a:bodyPr/>
        <a:lstStyle/>
        <a:p>
          <a:endParaRPr lang="en-US"/>
        </a:p>
      </dgm:t>
    </dgm:pt>
    <dgm:pt modelId="{198FC658-E37D-44DB-9128-A05DFC57FE86}">
      <dgm:prSet/>
      <dgm:spPr/>
      <dgm:t>
        <a:bodyPr/>
        <a:lstStyle/>
        <a:p>
          <a:r>
            <a:rPr lang="en-US" dirty="0" smtClean="0"/>
            <a:t>Department of Homeland Security</a:t>
          </a:r>
          <a:endParaRPr lang="en-US" dirty="0"/>
        </a:p>
      </dgm:t>
    </dgm:pt>
    <dgm:pt modelId="{DC193325-88F4-4492-B7C7-2B39A49AFA1D}" type="parTrans" cxnId="{EF6E2F58-B265-4180-AF17-FF40CECD7977}">
      <dgm:prSet/>
      <dgm:spPr/>
      <dgm:t>
        <a:bodyPr/>
        <a:lstStyle/>
        <a:p>
          <a:endParaRPr lang="en-US"/>
        </a:p>
      </dgm:t>
    </dgm:pt>
    <dgm:pt modelId="{7D19C290-9EB8-42DB-8CD8-5DFE718EF8AF}" type="sibTrans" cxnId="{EF6E2F58-B265-4180-AF17-FF40CECD7977}">
      <dgm:prSet/>
      <dgm:spPr/>
      <dgm:t>
        <a:bodyPr/>
        <a:lstStyle/>
        <a:p>
          <a:endParaRPr lang="en-US"/>
        </a:p>
      </dgm:t>
    </dgm:pt>
    <dgm:pt modelId="{6077E438-4E78-487C-8D71-807D3F122205}">
      <dgm:prSet/>
      <dgm:spPr/>
      <dgm:t>
        <a:bodyPr/>
        <a:lstStyle/>
        <a:p>
          <a:r>
            <a:rPr lang="en-US" dirty="0" smtClean="0"/>
            <a:t>Department of State</a:t>
          </a:r>
          <a:endParaRPr lang="en-US" dirty="0"/>
        </a:p>
      </dgm:t>
    </dgm:pt>
    <dgm:pt modelId="{8DB6B009-2FF1-4729-8964-83393FFA9FF1}" type="parTrans" cxnId="{8D4A87B4-D2DD-4B60-B807-18EB1B7F71FE}">
      <dgm:prSet/>
      <dgm:spPr/>
      <dgm:t>
        <a:bodyPr/>
        <a:lstStyle/>
        <a:p>
          <a:endParaRPr lang="en-US"/>
        </a:p>
      </dgm:t>
    </dgm:pt>
    <dgm:pt modelId="{5F163599-A946-462C-87AD-157C055A3F5D}" type="sibTrans" cxnId="{8D4A87B4-D2DD-4B60-B807-18EB1B7F71FE}">
      <dgm:prSet/>
      <dgm:spPr/>
      <dgm:t>
        <a:bodyPr/>
        <a:lstStyle/>
        <a:p>
          <a:endParaRPr lang="en-US"/>
        </a:p>
      </dgm:t>
    </dgm:pt>
    <dgm:pt modelId="{8BBF7D33-E4DC-4AFB-BDBB-51A56F1DCF92}">
      <dgm:prSet/>
      <dgm:spPr/>
      <dgm:t>
        <a:bodyPr/>
        <a:lstStyle/>
        <a:p>
          <a:r>
            <a:rPr lang="en-US" dirty="0" smtClean="0"/>
            <a:t>Department of Homeland Security</a:t>
          </a:r>
          <a:endParaRPr lang="en-US" dirty="0"/>
        </a:p>
      </dgm:t>
    </dgm:pt>
    <dgm:pt modelId="{CD4360DE-2106-459B-8854-274DADFD550D}" type="parTrans" cxnId="{0F9B27C7-790D-4D11-8A60-8D6AF33E0B70}">
      <dgm:prSet/>
      <dgm:spPr/>
      <dgm:t>
        <a:bodyPr/>
        <a:lstStyle/>
        <a:p>
          <a:endParaRPr lang="en-US"/>
        </a:p>
      </dgm:t>
    </dgm:pt>
    <dgm:pt modelId="{0F26EC12-D215-4C33-A5FB-AC9162C4D352}" type="sibTrans" cxnId="{0F9B27C7-790D-4D11-8A60-8D6AF33E0B70}">
      <dgm:prSet/>
      <dgm:spPr/>
      <dgm:t>
        <a:bodyPr/>
        <a:lstStyle/>
        <a:p>
          <a:endParaRPr lang="en-US"/>
        </a:p>
      </dgm:t>
    </dgm:pt>
    <dgm:pt modelId="{8621516A-5A0C-4E04-AE77-08BE296B79A4}">
      <dgm:prSet/>
      <dgm:spPr/>
      <dgm:t>
        <a:bodyPr/>
        <a:lstStyle/>
        <a:p>
          <a:r>
            <a:rPr lang="en-US" dirty="0" err="1" smtClean="0"/>
            <a:t>iStart</a:t>
          </a:r>
          <a:r>
            <a:rPr lang="en-US" dirty="0" smtClean="0"/>
            <a:t>: Department/Exchange Visitor/ISSS</a:t>
          </a:r>
          <a:endParaRPr lang="en-US" dirty="0"/>
        </a:p>
      </dgm:t>
    </dgm:pt>
    <dgm:pt modelId="{E5CF9F4E-1E3C-49D0-B9B5-4D3C7EF1D1B6}" type="parTrans" cxnId="{9DEAB385-DC2E-475A-BEAF-15F0168E95F7}">
      <dgm:prSet/>
      <dgm:spPr/>
      <dgm:t>
        <a:bodyPr/>
        <a:lstStyle/>
        <a:p>
          <a:endParaRPr lang="en-US"/>
        </a:p>
      </dgm:t>
    </dgm:pt>
    <dgm:pt modelId="{655539F1-EEC1-4F06-906A-C85256C0FD11}" type="sibTrans" cxnId="{9DEAB385-DC2E-475A-BEAF-15F0168E95F7}">
      <dgm:prSet/>
      <dgm:spPr/>
      <dgm:t>
        <a:bodyPr/>
        <a:lstStyle/>
        <a:p>
          <a:endParaRPr lang="en-US"/>
        </a:p>
      </dgm:t>
    </dgm:pt>
    <dgm:pt modelId="{A5FDC900-6EB3-4F70-8474-A0D1152D2540}">
      <dgm:prSet/>
      <dgm:spPr/>
      <dgm:t>
        <a:bodyPr/>
        <a:lstStyle/>
        <a:p>
          <a:r>
            <a:rPr lang="en-US" dirty="0" smtClean="0"/>
            <a:t>Immigration &amp; Customs Enforcement</a:t>
          </a:r>
          <a:endParaRPr lang="en-US" dirty="0"/>
        </a:p>
      </dgm:t>
    </dgm:pt>
    <dgm:pt modelId="{D86C0A8E-9864-4CEF-803B-9F68C30002CB}" type="parTrans" cxnId="{B4F07E04-5871-4C97-BFE0-58F4090622D4}">
      <dgm:prSet/>
      <dgm:spPr/>
      <dgm:t>
        <a:bodyPr/>
        <a:lstStyle/>
        <a:p>
          <a:endParaRPr lang="en-US"/>
        </a:p>
      </dgm:t>
    </dgm:pt>
    <dgm:pt modelId="{2ABBED8D-D92C-4FB6-9039-B6BA80062A31}" type="sibTrans" cxnId="{B4F07E04-5871-4C97-BFE0-58F4090622D4}">
      <dgm:prSet/>
      <dgm:spPr/>
      <dgm:t>
        <a:bodyPr/>
        <a:lstStyle/>
        <a:p>
          <a:endParaRPr lang="en-US"/>
        </a:p>
      </dgm:t>
    </dgm:pt>
    <dgm:pt modelId="{5C0EEA50-8600-4FE6-8440-5C8BE5D99B21}">
      <dgm:prSet/>
      <dgm:spPr/>
      <dgm:t>
        <a:bodyPr/>
        <a:lstStyle/>
        <a:p>
          <a:r>
            <a:rPr lang="en-US" dirty="0" err="1" smtClean="0"/>
            <a:t>SEVIS</a:t>
          </a:r>
          <a:r>
            <a:rPr lang="en-US" dirty="0" smtClean="0"/>
            <a:t>: Form DS-2019 (processed by </a:t>
          </a:r>
          <a:r>
            <a:rPr lang="en-US" dirty="0" err="1" smtClean="0"/>
            <a:t>ISSS</a:t>
          </a:r>
          <a:r>
            <a:rPr lang="en-US" dirty="0" smtClean="0"/>
            <a:t>) &amp; I-901 Fee (paid by Scholar) </a:t>
          </a:r>
          <a:endParaRPr lang="en-US" dirty="0"/>
        </a:p>
      </dgm:t>
    </dgm:pt>
    <dgm:pt modelId="{3A471DBC-A8B7-4714-9A0F-DA74AC469F89}" type="parTrans" cxnId="{3637B2AF-B8CA-4E6E-91F5-AD634D7C4E4D}">
      <dgm:prSet/>
      <dgm:spPr/>
      <dgm:t>
        <a:bodyPr/>
        <a:lstStyle/>
        <a:p>
          <a:endParaRPr lang="en-US"/>
        </a:p>
      </dgm:t>
    </dgm:pt>
    <dgm:pt modelId="{F76A5147-BEE3-4152-B10A-FEB041C65334}" type="sibTrans" cxnId="{3637B2AF-B8CA-4E6E-91F5-AD634D7C4E4D}">
      <dgm:prSet/>
      <dgm:spPr/>
      <dgm:t>
        <a:bodyPr/>
        <a:lstStyle/>
        <a:p>
          <a:endParaRPr lang="en-US"/>
        </a:p>
      </dgm:t>
    </dgm:pt>
    <dgm:pt modelId="{1E3916F2-5C06-45E9-B23A-E6A40ED06165}">
      <dgm:prSet/>
      <dgm:spPr/>
      <dgm:t>
        <a:bodyPr/>
        <a:lstStyle/>
        <a:p>
          <a:r>
            <a:rPr lang="en-US" dirty="0" smtClean="0"/>
            <a:t>Consular Affairs: J-1 Visa </a:t>
          </a:r>
          <a:endParaRPr lang="en-US" dirty="0"/>
        </a:p>
      </dgm:t>
    </dgm:pt>
    <dgm:pt modelId="{8659972D-8B10-44B5-8E8C-0EC3A6209BD7}" type="parTrans" cxnId="{069D7670-CF5A-4363-840B-6F1AC7064BE2}">
      <dgm:prSet/>
      <dgm:spPr/>
      <dgm:t>
        <a:bodyPr/>
        <a:lstStyle/>
        <a:p>
          <a:endParaRPr lang="en-US"/>
        </a:p>
      </dgm:t>
    </dgm:pt>
    <dgm:pt modelId="{45DE7966-7231-4FEE-A77E-2328A4CED161}" type="sibTrans" cxnId="{069D7670-CF5A-4363-840B-6F1AC7064BE2}">
      <dgm:prSet/>
      <dgm:spPr/>
      <dgm:t>
        <a:bodyPr/>
        <a:lstStyle/>
        <a:p>
          <a:endParaRPr lang="en-US"/>
        </a:p>
      </dgm:t>
    </dgm:pt>
    <dgm:pt modelId="{E170B0C5-BA24-4E66-8048-BD0AFF3A3DD4}">
      <dgm:prSet/>
      <dgm:spPr/>
      <dgm:t>
        <a:bodyPr/>
        <a:lstStyle/>
        <a:p>
          <a:r>
            <a:rPr lang="en-US" dirty="0" smtClean="0"/>
            <a:t>Customs and Border Protection:  Arrive within 15 days of the start date  on DS-2019 or request a deferral </a:t>
          </a:r>
          <a:endParaRPr lang="en-US" dirty="0"/>
        </a:p>
      </dgm:t>
    </dgm:pt>
    <dgm:pt modelId="{F3E72E66-F310-4CE4-A423-B00BF684253E}" type="parTrans" cxnId="{02C9A745-8F5D-4EA3-9D9C-50E5C2040E9F}">
      <dgm:prSet/>
      <dgm:spPr/>
      <dgm:t>
        <a:bodyPr/>
        <a:lstStyle/>
        <a:p>
          <a:endParaRPr lang="en-US"/>
        </a:p>
      </dgm:t>
    </dgm:pt>
    <dgm:pt modelId="{593B660C-5744-47C9-9029-A5A41F35DB73}" type="sibTrans" cxnId="{02C9A745-8F5D-4EA3-9D9C-50E5C2040E9F}">
      <dgm:prSet/>
      <dgm:spPr/>
      <dgm:t>
        <a:bodyPr/>
        <a:lstStyle/>
        <a:p>
          <a:endParaRPr lang="en-US"/>
        </a:p>
      </dgm:t>
    </dgm:pt>
    <dgm:pt modelId="{42D8CC60-A9E7-4E27-BE72-5C386CB1A9D0}">
      <dgm:prSet/>
      <dgm:spPr/>
      <dgm:t>
        <a:bodyPr/>
        <a:lstStyle/>
        <a:p>
          <a:r>
            <a:rPr lang="en-US" u="heavy" cap="all" baseline="0" dirty="0" smtClean="0">
              <a:solidFill>
                <a:schemeClr val="bg1"/>
              </a:solidFill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  <a:hlinkClick xmlns:r="http://schemas.openxmlformats.org/officeDocument/2006/relationships" r:id="rId1"/>
            </a:rPr>
            <a:t>Research Integrity Assurance </a:t>
          </a:r>
          <a:r>
            <a:rPr lang="en-US" dirty="0" smtClean="0"/>
            <a:t>OLA Export Control review </a:t>
          </a:r>
          <a:endParaRPr lang="en-US" dirty="0"/>
        </a:p>
      </dgm:t>
    </dgm:pt>
    <dgm:pt modelId="{F0E54068-DC49-44C9-812B-0FE87CED852D}" type="parTrans" cxnId="{EA2E612B-C90D-442E-880B-F300ED8A0701}">
      <dgm:prSet/>
      <dgm:spPr/>
    </dgm:pt>
    <dgm:pt modelId="{83CC20C2-381F-49A9-AA03-4D70DD4748CD}" type="sibTrans" cxnId="{EA2E612B-C90D-442E-880B-F300ED8A0701}">
      <dgm:prSet/>
      <dgm:spPr/>
    </dgm:pt>
    <dgm:pt modelId="{D46269DE-5D15-4A2B-A157-0FD3BA53B5D1}" type="pres">
      <dgm:prSet presAssocID="{5C36AE5B-AE0D-4D4C-9307-2737AAF16C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87872-1BDE-475E-B36C-A918589E040A}" type="pres">
      <dgm:prSet presAssocID="{5C36AE5B-AE0D-4D4C-9307-2737AAF16C6E}" presName="dummyMaxCanvas" presStyleCnt="0">
        <dgm:presLayoutVars/>
      </dgm:prSet>
      <dgm:spPr/>
    </dgm:pt>
    <dgm:pt modelId="{9A890C1A-F4DC-4ECE-A500-EB3C7DE00F1E}" type="pres">
      <dgm:prSet presAssocID="{5C36AE5B-AE0D-4D4C-9307-2737AAF16C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544BF-2F51-4A07-A0DD-A64E5719CFC4}" type="pres">
      <dgm:prSet presAssocID="{5C36AE5B-AE0D-4D4C-9307-2737AAF16C6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C73C8-89CE-437E-BE2D-7F11F98543CB}" type="pres">
      <dgm:prSet presAssocID="{5C36AE5B-AE0D-4D4C-9307-2737AAF16C6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5A3AD-1A89-4D38-BD0D-729EBEE78742}" type="pres">
      <dgm:prSet presAssocID="{5C36AE5B-AE0D-4D4C-9307-2737AAF16C6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A32EE-33F4-48D5-A319-4A94B5FF1394}" type="pres">
      <dgm:prSet presAssocID="{5C36AE5B-AE0D-4D4C-9307-2737AAF16C6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823FA-0D02-45FB-8237-E3CFD54C7F05}" type="pres">
      <dgm:prSet presAssocID="{5C36AE5B-AE0D-4D4C-9307-2737AAF16C6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60896-CD67-4DA8-9281-1A6229B66091}" type="pres">
      <dgm:prSet presAssocID="{5C36AE5B-AE0D-4D4C-9307-2737AAF16C6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7D115-9830-4252-89A3-C98AD6BE0412}" type="pres">
      <dgm:prSet presAssocID="{5C36AE5B-AE0D-4D4C-9307-2737AAF16C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D5D9B-6C12-4221-8477-1F51119CFD01}" type="pres">
      <dgm:prSet presAssocID="{5C36AE5B-AE0D-4D4C-9307-2737AAF16C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C8D8B-D239-4E4D-9104-618A6FD076B9}" type="pres">
      <dgm:prSet presAssocID="{5C36AE5B-AE0D-4D4C-9307-2737AAF16C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DE9D8-B53C-42FD-9203-AE33F0CDD308}" type="pres">
      <dgm:prSet presAssocID="{5C36AE5B-AE0D-4D4C-9307-2737AAF16C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5C0E4-E32C-48F5-B7B9-2703E3595C20}" type="presOf" srcId="{1E3916F2-5C06-45E9-B23A-E6A40ED06165}" destId="{08AC8D8B-D239-4E4D-9104-618A6FD076B9}" srcOrd="1" destOrd="1" presId="urn:microsoft.com/office/officeart/2005/8/layout/vProcess5"/>
    <dgm:cxn modelId="{0F9B27C7-790D-4D11-8A60-8D6AF33E0B70}" srcId="{5C36AE5B-AE0D-4D4C-9307-2737AAF16C6E}" destId="{8BBF7D33-E4DC-4AFB-BDBB-51A56F1DCF92}" srcOrd="3" destOrd="0" parTransId="{CD4360DE-2106-459B-8854-274DADFD550D}" sibTransId="{0F26EC12-D215-4C33-A5FB-AC9162C4D352}"/>
    <dgm:cxn modelId="{D4A35B03-FDAB-4C31-9F3A-32D6EC77D61B}" type="presOf" srcId="{42D8CC60-A9E7-4E27-BE72-5C386CB1A9D0}" destId="{9107D115-9830-4252-89A3-C98AD6BE0412}" srcOrd="1" destOrd="2" presId="urn:microsoft.com/office/officeart/2005/8/layout/vProcess5"/>
    <dgm:cxn modelId="{02C9A745-8F5D-4EA3-9D9C-50E5C2040E9F}" srcId="{8BBF7D33-E4DC-4AFB-BDBB-51A56F1DCF92}" destId="{E170B0C5-BA24-4E66-8048-BD0AFF3A3DD4}" srcOrd="0" destOrd="0" parTransId="{F3E72E66-F310-4CE4-A423-B00BF684253E}" sibTransId="{593B660C-5744-47C9-9029-A5A41F35DB73}"/>
    <dgm:cxn modelId="{43273C6D-1AF0-47CD-B60B-3CC752FED7C0}" type="presOf" srcId="{198FC658-E37D-44DB-9128-A05DFC57FE86}" destId="{3F8544BF-2F51-4A07-A0DD-A64E5719CFC4}" srcOrd="0" destOrd="0" presId="urn:microsoft.com/office/officeart/2005/8/layout/vProcess5"/>
    <dgm:cxn modelId="{86824688-E4F5-4CAD-9472-19ED9602F0C2}" type="presOf" srcId="{8BBF7D33-E4DC-4AFB-BDBB-51A56F1DCF92}" destId="{3795A3AD-1A89-4D38-BD0D-729EBEE78742}" srcOrd="0" destOrd="0" presId="urn:microsoft.com/office/officeart/2005/8/layout/vProcess5"/>
    <dgm:cxn modelId="{70241260-8C26-4B89-9EAD-7D5B6D0D9D47}" type="presOf" srcId="{6077E438-4E78-487C-8D71-807D3F122205}" destId="{08AC8D8B-D239-4E4D-9104-618A6FD076B9}" srcOrd="1" destOrd="0" presId="urn:microsoft.com/office/officeart/2005/8/layout/vProcess5"/>
    <dgm:cxn modelId="{B054E440-AD6E-41EA-8992-09227A411ECC}" type="presOf" srcId="{8621516A-5A0C-4E04-AE77-08BE296B79A4}" destId="{9A890C1A-F4DC-4ECE-A500-EB3C7DE00F1E}" srcOrd="0" destOrd="1" presId="urn:microsoft.com/office/officeart/2005/8/layout/vProcess5"/>
    <dgm:cxn modelId="{EF0AD194-B23E-436D-9278-B091B60D316B}" type="presOf" srcId="{8621516A-5A0C-4E04-AE77-08BE296B79A4}" destId="{9107D115-9830-4252-89A3-C98AD6BE0412}" srcOrd="1" destOrd="1" presId="urn:microsoft.com/office/officeart/2005/8/layout/vProcess5"/>
    <dgm:cxn modelId="{0E0D8845-CE07-424E-B7AD-6666D80C1505}" type="presOf" srcId="{E170B0C5-BA24-4E66-8048-BD0AFF3A3DD4}" destId="{C0FDE9D8-B53C-42FD-9203-AE33F0CDD308}" srcOrd="1" destOrd="1" presId="urn:microsoft.com/office/officeart/2005/8/layout/vProcess5"/>
    <dgm:cxn modelId="{8AB23121-9CCD-46C8-A8C7-88D201DEB7E5}" type="presOf" srcId="{5C0EEA50-8600-4FE6-8440-5C8BE5D99B21}" destId="{B1FD5D9B-6C12-4221-8477-1F51119CFD01}" srcOrd="1" destOrd="2" presId="urn:microsoft.com/office/officeart/2005/8/layout/vProcess5"/>
    <dgm:cxn modelId="{A9B63452-E915-4267-AECA-640C7E1A7814}" type="presOf" srcId="{A5FDC900-6EB3-4F70-8474-A0D1152D2540}" destId="{3F8544BF-2F51-4A07-A0DD-A64E5719CFC4}" srcOrd="0" destOrd="1" presId="urn:microsoft.com/office/officeart/2005/8/layout/vProcess5"/>
    <dgm:cxn modelId="{9DEAB385-DC2E-475A-BEAF-15F0168E95F7}" srcId="{DDB3A917-91AB-4309-B140-447B9B1C71B9}" destId="{8621516A-5A0C-4E04-AE77-08BE296B79A4}" srcOrd="0" destOrd="0" parTransId="{E5CF9F4E-1E3C-49D0-B9B5-4D3C7EF1D1B6}" sibTransId="{655539F1-EEC1-4F06-906A-C85256C0FD11}"/>
    <dgm:cxn modelId="{EA2E612B-C90D-442E-880B-F300ED8A0701}" srcId="{DDB3A917-91AB-4309-B140-447B9B1C71B9}" destId="{42D8CC60-A9E7-4E27-BE72-5C386CB1A9D0}" srcOrd="1" destOrd="0" parTransId="{F0E54068-DC49-44C9-812B-0FE87CED852D}" sibTransId="{83CC20C2-381F-49A9-AA03-4D70DD4748CD}"/>
    <dgm:cxn modelId="{757ABCCC-AB5C-4D99-B9F7-2C4C33242FA1}" type="presOf" srcId="{1E3916F2-5C06-45E9-B23A-E6A40ED06165}" destId="{494C73C8-89CE-437E-BE2D-7F11F98543CB}" srcOrd="0" destOrd="1" presId="urn:microsoft.com/office/officeart/2005/8/layout/vProcess5"/>
    <dgm:cxn modelId="{63734D96-952D-4885-AD90-1D1D7F2AC358}" srcId="{5C36AE5B-AE0D-4D4C-9307-2737AAF16C6E}" destId="{DDB3A917-91AB-4309-B140-447B9B1C71B9}" srcOrd="0" destOrd="0" parTransId="{A46B5CCA-6A75-4B3C-9732-60FF24A54629}" sibTransId="{32B420A3-32C2-4510-8C53-4B3B385E5D3F}"/>
    <dgm:cxn modelId="{755A2E5A-F497-4341-BFE1-1E3D1BB9D57E}" type="presOf" srcId="{5C0EEA50-8600-4FE6-8440-5C8BE5D99B21}" destId="{3F8544BF-2F51-4A07-A0DD-A64E5719CFC4}" srcOrd="0" destOrd="2" presId="urn:microsoft.com/office/officeart/2005/8/layout/vProcess5"/>
    <dgm:cxn modelId="{B4F07E04-5871-4C97-BFE0-58F4090622D4}" srcId="{198FC658-E37D-44DB-9128-A05DFC57FE86}" destId="{A5FDC900-6EB3-4F70-8474-A0D1152D2540}" srcOrd="0" destOrd="0" parTransId="{D86C0A8E-9864-4CEF-803B-9F68C30002CB}" sibTransId="{2ABBED8D-D92C-4FB6-9039-B6BA80062A31}"/>
    <dgm:cxn modelId="{32765204-37B8-45B9-8959-59E70EEB59B0}" type="presOf" srcId="{5F163599-A946-462C-87AD-157C055A3F5D}" destId="{61560896-CD67-4DA8-9281-1A6229B66091}" srcOrd="0" destOrd="0" presId="urn:microsoft.com/office/officeart/2005/8/layout/vProcess5"/>
    <dgm:cxn modelId="{818714A8-072D-4FF5-9FA5-5584819DC3FA}" type="presOf" srcId="{DDB3A917-91AB-4309-B140-447B9B1C71B9}" destId="{9A890C1A-F4DC-4ECE-A500-EB3C7DE00F1E}" srcOrd="0" destOrd="0" presId="urn:microsoft.com/office/officeart/2005/8/layout/vProcess5"/>
    <dgm:cxn modelId="{12848609-0CDE-4B9F-8964-5EF11C48D82F}" type="presOf" srcId="{5C36AE5B-AE0D-4D4C-9307-2737AAF16C6E}" destId="{D46269DE-5D15-4A2B-A157-0FD3BA53B5D1}" srcOrd="0" destOrd="0" presId="urn:microsoft.com/office/officeart/2005/8/layout/vProcess5"/>
    <dgm:cxn modelId="{81428F39-A3FF-4244-AE41-B4820192B602}" type="presOf" srcId="{42D8CC60-A9E7-4E27-BE72-5C386CB1A9D0}" destId="{9A890C1A-F4DC-4ECE-A500-EB3C7DE00F1E}" srcOrd="0" destOrd="2" presId="urn:microsoft.com/office/officeart/2005/8/layout/vProcess5"/>
    <dgm:cxn modelId="{069D7670-CF5A-4363-840B-6F1AC7064BE2}" srcId="{6077E438-4E78-487C-8D71-807D3F122205}" destId="{1E3916F2-5C06-45E9-B23A-E6A40ED06165}" srcOrd="0" destOrd="0" parTransId="{8659972D-8B10-44B5-8E8C-0EC3A6209BD7}" sibTransId="{45DE7966-7231-4FEE-A77E-2328A4CED161}"/>
    <dgm:cxn modelId="{EF6E2F58-B265-4180-AF17-FF40CECD7977}" srcId="{5C36AE5B-AE0D-4D4C-9307-2737AAF16C6E}" destId="{198FC658-E37D-44DB-9128-A05DFC57FE86}" srcOrd="1" destOrd="0" parTransId="{DC193325-88F4-4492-B7C7-2B39A49AFA1D}" sibTransId="{7D19C290-9EB8-42DB-8CD8-5DFE718EF8AF}"/>
    <dgm:cxn modelId="{8D4A87B4-D2DD-4B60-B807-18EB1B7F71FE}" srcId="{5C36AE5B-AE0D-4D4C-9307-2737AAF16C6E}" destId="{6077E438-4E78-487C-8D71-807D3F122205}" srcOrd="2" destOrd="0" parTransId="{8DB6B009-2FF1-4729-8964-83393FFA9FF1}" sibTransId="{5F163599-A946-462C-87AD-157C055A3F5D}"/>
    <dgm:cxn modelId="{04E17BA8-0E8B-46BE-B121-F064C5DEAA49}" type="presOf" srcId="{7D19C290-9EB8-42DB-8CD8-5DFE718EF8AF}" destId="{AF7823FA-0D02-45FB-8237-E3CFD54C7F05}" srcOrd="0" destOrd="0" presId="urn:microsoft.com/office/officeart/2005/8/layout/vProcess5"/>
    <dgm:cxn modelId="{F84DA46A-ED9F-4EA1-95CA-F52A6F8BCBC8}" type="presOf" srcId="{8BBF7D33-E4DC-4AFB-BDBB-51A56F1DCF92}" destId="{C0FDE9D8-B53C-42FD-9203-AE33F0CDD308}" srcOrd="1" destOrd="0" presId="urn:microsoft.com/office/officeart/2005/8/layout/vProcess5"/>
    <dgm:cxn modelId="{125470BA-D70B-4BAF-94FD-B1647B5D54C5}" type="presOf" srcId="{32B420A3-32C2-4510-8C53-4B3B385E5D3F}" destId="{FE7A32EE-33F4-48D5-A319-4A94B5FF1394}" srcOrd="0" destOrd="0" presId="urn:microsoft.com/office/officeart/2005/8/layout/vProcess5"/>
    <dgm:cxn modelId="{3637B2AF-B8CA-4E6E-91F5-AD634D7C4E4D}" srcId="{A5FDC900-6EB3-4F70-8474-A0D1152D2540}" destId="{5C0EEA50-8600-4FE6-8440-5C8BE5D99B21}" srcOrd="0" destOrd="0" parTransId="{3A471DBC-A8B7-4714-9A0F-DA74AC469F89}" sibTransId="{F76A5147-BEE3-4152-B10A-FEB041C65334}"/>
    <dgm:cxn modelId="{2D767A52-AE66-4CA6-A973-F0F37B510BF4}" type="presOf" srcId="{6077E438-4E78-487C-8D71-807D3F122205}" destId="{494C73C8-89CE-437E-BE2D-7F11F98543CB}" srcOrd="0" destOrd="0" presId="urn:microsoft.com/office/officeart/2005/8/layout/vProcess5"/>
    <dgm:cxn modelId="{70119252-6DBB-4A34-A005-3887CF0B70AD}" type="presOf" srcId="{A5FDC900-6EB3-4F70-8474-A0D1152D2540}" destId="{B1FD5D9B-6C12-4221-8477-1F51119CFD01}" srcOrd="1" destOrd="1" presId="urn:microsoft.com/office/officeart/2005/8/layout/vProcess5"/>
    <dgm:cxn modelId="{77881F56-85EF-4EFA-8B32-23F2A98C8357}" type="presOf" srcId="{198FC658-E37D-44DB-9128-A05DFC57FE86}" destId="{B1FD5D9B-6C12-4221-8477-1F51119CFD01}" srcOrd="1" destOrd="0" presId="urn:microsoft.com/office/officeart/2005/8/layout/vProcess5"/>
    <dgm:cxn modelId="{7654136C-429A-4854-8F41-B678D3D3D839}" type="presOf" srcId="{DDB3A917-91AB-4309-B140-447B9B1C71B9}" destId="{9107D115-9830-4252-89A3-C98AD6BE0412}" srcOrd="1" destOrd="0" presId="urn:microsoft.com/office/officeart/2005/8/layout/vProcess5"/>
    <dgm:cxn modelId="{D4018057-858C-4EE8-A592-FE1B3F9B7301}" type="presOf" srcId="{E170B0C5-BA24-4E66-8048-BD0AFF3A3DD4}" destId="{3795A3AD-1A89-4D38-BD0D-729EBEE78742}" srcOrd="0" destOrd="1" presId="urn:microsoft.com/office/officeart/2005/8/layout/vProcess5"/>
    <dgm:cxn modelId="{20459CF0-73A7-4555-AC2B-3DA626A08544}" type="presParOf" srcId="{D46269DE-5D15-4A2B-A157-0FD3BA53B5D1}" destId="{F8D87872-1BDE-475E-B36C-A918589E040A}" srcOrd="0" destOrd="0" presId="urn:microsoft.com/office/officeart/2005/8/layout/vProcess5"/>
    <dgm:cxn modelId="{D6892683-A55C-4D68-8DD5-169185A9B4B7}" type="presParOf" srcId="{D46269DE-5D15-4A2B-A157-0FD3BA53B5D1}" destId="{9A890C1A-F4DC-4ECE-A500-EB3C7DE00F1E}" srcOrd="1" destOrd="0" presId="urn:microsoft.com/office/officeart/2005/8/layout/vProcess5"/>
    <dgm:cxn modelId="{5F4CA891-3CBA-46C0-A606-F2AECCF0AB43}" type="presParOf" srcId="{D46269DE-5D15-4A2B-A157-0FD3BA53B5D1}" destId="{3F8544BF-2F51-4A07-A0DD-A64E5719CFC4}" srcOrd="2" destOrd="0" presId="urn:microsoft.com/office/officeart/2005/8/layout/vProcess5"/>
    <dgm:cxn modelId="{B3350C9B-6776-4AC4-B443-BC99C6672794}" type="presParOf" srcId="{D46269DE-5D15-4A2B-A157-0FD3BA53B5D1}" destId="{494C73C8-89CE-437E-BE2D-7F11F98543CB}" srcOrd="3" destOrd="0" presId="urn:microsoft.com/office/officeart/2005/8/layout/vProcess5"/>
    <dgm:cxn modelId="{DC3CDC4D-017A-45A8-905D-86E5110196D4}" type="presParOf" srcId="{D46269DE-5D15-4A2B-A157-0FD3BA53B5D1}" destId="{3795A3AD-1A89-4D38-BD0D-729EBEE78742}" srcOrd="4" destOrd="0" presId="urn:microsoft.com/office/officeart/2005/8/layout/vProcess5"/>
    <dgm:cxn modelId="{F73C5F50-75BB-4505-BB61-A2A533A7ED96}" type="presParOf" srcId="{D46269DE-5D15-4A2B-A157-0FD3BA53B5D1}" destId="{FE7A32EE-33F4-48D5-A319-4A94B5FF1394}" srcOrd="5" destOrd="0" presId="urn:microsoft.com/office/officeart/2005/8/layout/vProcess5"/>
    <dgm:cxn modelId="{75684C2A-AB31-4BD6-AB50-5E6B3C23E29F}" type="presParOf" srcId="{D46269DE-5D15-4A2B-A157-0FD3BA53B5D1}" destId="{AF7823FA-0D02-45FB-8237-E3CFD54C7F05}" srcOrd="6" destOrd="0" presId="urn:microsoft.com/office/officeart/2005/8/layout/vProcess5"/>
    <dgm:cxn modelId="{CDA97247-C94F-4932-BA4F-C33C54F72B01}" type="presParOf" srcId="{D46269DE-5D15-4A2B-A157-0FD3BA53B5D1}" destId="{61560896-CD67-4DA8-9281-1A6229B66091}" srcOrd="7" destOrd="0" presId="urn:microsoft.com/office/officeart/2005/8/layout/vProcess5"/>
    <dgm:cxn modelId="{9C6E2C26-1D1D-4B5C-BED8-C9F07E9B17EE}" type="presParOf" srcId="{D46269DE-5D15-4A2B-A157-0FD3BA53B5D1}" destId="{9107D115-9830-4252-89A3-C98AD6BE0412}" srcOrd="8" destOrd="0" presId="urn:microsoft.com/office/officeart/2005/8/layout/vProcess5"/>
    <dgm:cxn modelId="{E82DCE6C-4743-4616-8DD4-8BAEF668C09D}" type="presParOf" srcId="{D46269DE-5D15-4A2B-A157-0FD3BA53B5D1}" destId="{B1FD5D9B-6C12-4221-8477-1F51119CFD01}" srcOrd="9" destOrd="0" presId="urn:microsoft.com/office/officeart/2005/8/layout/vProcess5"/>
    <dgm:cxn modelId="{46B0F41D-C536-47DE-9E9B-3BC8313F58C0}" type="presParOf" srcId="{D46269DE-5D15-4A2B-A157-0FD3BA53B5D1}" destId="{08AC8D8B-D239-4E4D-9104-618A6FD076B9}" srcOrd="10" destOrd="0" presId="urn:microsoft.com/office/officeart/2005/8/layout/vProcess5"/>
    <dgm:cxn modelId="{30CE6BE2-B9D8-444E-B0AC-2BB60B7E87DB}" type="presParOf" srcId="{D46269DE-5D15-4A2B-A157-0FD3BA53B5D1}" destId="{C0FDE9D8-B53C-42FD-9203-AE33F0CDD3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D47CC-A6A8-493E-A48A-BA5C29E8DF44}">
      <dsp:nvSpPr>
        <dsp:cNvPr id="0" name=""/>
        <dsp:cNvSpPr/>
      </dsp:nvSpPr>
      <dsp:spPr>
        <a:xfrm rot="5400000">
          <a:off x="529268" y="1174022"/>
          <a:ext cx="704475" cy="5380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39732-DF38-44E4-BCA4-D31D13C714BC}">
      <dsp:nvSpPr>
        <dsp:cNvPr id="0" name=""/>
        <dsp:cNvSpPr/>
      </dsp:nvSpPr>
      <dsp:spPr>
        <a:xfrm>
          <a:off x="102218" y="311940"/>
          <a:ext cx="1008447" cy="7235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HR Manager </a:t>
          </a:r>
          <a:endParaRPr lang="en-US" sz="1200" kern="1200" dirty="0"/>
        </a:p>
      </dsp:txBody>
      <dsp:txXfrm>
        <a:off x="137543" y="347265"/>
        <a:ext cx="937797" cy="652857"/>
      </dsp:txXfrm>
    </dsp:sp>
    <dsp:sp modelId="{C620B096-2CD9-40B1-9C40-DC249055D8BD}">
      <dsp:nvSpPr>
        <dsp:cNvPr id="0" name=""/>
        <dsp:cNvSpPr/>
      </dsp:nvSpPr>
      <dsp:spPr>
        <a:xfrm>
          <a:off x="1155343" y="176231"/>
          <a:ext cx="2783728" cy="130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(1) Scholar Program Information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(2) Applicant Information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(3) Scholar Financial Information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 </a:t>
          </a:r>
          <a:r>
            <a:rPr lang="en-US" sz="1200" kern="1200" dirty="0" smtClean="0"/>
            <a:t>Export Control Verification: with OLA 2</a:t>
          </a:r>
          <a:r>
            <a:rPr lang="en-US" sz="1200" kern="1200" baseline="30000" dirty="0" smtClean="0"/>
            <a:t>nd</a:t>
          </a:r>
          <a:r>
            <a:rPr lang="en-US" sz="1200" kern="1200" dirty="0" smtClean="0"/>
            <a:t> approval</a:t>
          </a:r>
          <a:endParaRPr lang="en-US" sz="1200" kern="1200" dirty="0"/>
        </a:p>
      </dsp:txBody>
      <dsp:txXfrm>
        <a:off x="1155343" y="176231"/>
        <a:ext cx="2783728" cy="1306152"/>
      </dsp:txXfrm>
    </dsp:sp>
    <dsp:sp modelId="{343A13CA-34E9-4A91-9CB4-FE70A1823734}">
      <dsp:nvSpPr>
        <dsp:cNvPr id="0" name=""/>
        <dsp:cNvSpPr/>
      </dsp:nvSpPr>
      <dsp:spPr>
        <a:xfrm rot="5400000">
          <a:off x="1357590" y="2303760"/>
          <a:ext cx="712374" cy="548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E2E66-7588-4D62-8E4C-94F713E0ADCD}">
      <dsp:nvSpPr>
        <dsp:cNvPr id="0" name=""/>
        <dsp:cNvSpPr/>
      </dsp:nvSpPr>
      <dsp:spPr>
        <a:xfrm>
          <a:off x="1165475" y="1429764"/>
          <a:ext cx="934185" cy="6899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P.I./Faculty Host /OLA</a:t>
          </a:r>
          <a:endParaRPr lang="en-US" sz="1200" kern="1200" dirty="0"/>
        </a:p>
      </dsp:txBody>
      <dsp:txXfrm>
        <a:off x="1199161" y="1463450"/>
        <a:ext cx="866813" cy="622574"/>
      </dsp:txXfrm>
    </dsp:sp>
    <dsp:sp modelId="{492BAF05-3ADB-424A-A99D-C07C1B037777}">
      <dsp:nvSpPr>
        <dsp:cNvPr id="0" name=""/>
        <dsp:cNvSpPr/>
      </dsp:nvSpPr>
      <dsp:spPr>
        <a:xfrm>
          <a:off x="2150333" y="1393920"/>
          <a:ext cx="2776891" cy="75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(1) 2</a:t>
          </a:r>
          <a:r>
            <a:rPr lang="en-US" sz="1200" kern="1200" baseline="30000" dirty="0" smtClean="0"/>
            <a:t>nd</a:t>
          </a:r>
          <a:r>
            <a:rPr lang="en-US" sz="1200" kern="1200" dirty="0" smtClean="0"/>
            <a:t> </a:t>
          </a:r>
          <a:r>
            <a:rPr lang="en-US" sz="1200" kern="1200" dirty="0" smtClean="0"/>
            <a:t>Approver on Program Information- Host Responsibilities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</a:t>
          </a:r>
          <a:r>
            <a:rPr lang="en-US" sz="1200" kern="1200" baseline="30000" dirty="0" smtClean="0"/>
            <a:t>nd</a:t>
          </a:r>
          <a:r>
            <a:rPr lang="en-US" sz="1200" kern="1200" dirty="0" smtClean="0"/>
            <a:t> approver for Export Control Verification </a:t>
          </a:r>
          <a:endParaRPr lang="en-US" sz="1200" kern="1200" dirty="0"/>
        </a:p>
      </dsp:txBody>
      <dsp:txXfrm>
        <a:off x="2150333" y="1393920"/>
        <a:ext cx="2776891" cy="756416"/>
      </dsp:txXfrm>
    </dsp:sp>
    <dsp:sp modelId="{EECA942D-FF97-46E6-A6D1-C43049F6B2D7}">
      <dsp:nvSpPr>
        <dsp:cNvPr id="0" name=""/>
        <dsp:cNvSpPr/>
      </dsp:nvSpPr>
      <dsp:spPr>
        <a:xfrm rot="5400000">
          <a:off x="2422979" y="3071452"/>
          <a:ext cx="544215" cy="6416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6D77-1B7F-49F7-8C98-A2D7519ECCC2}">
      <dsp:nvSpPr>
        <dsp:cNvPr id="0" name=""/>
        <dsp:cNvSpPr/>
      </dsp:nvSpPr>
      <dsp:spPr>
        <a:xfrm>
          <a:off x="1987901" y="2346173"/>
          <a:ext cx="1082634" cy="7290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HR Manager</a:t>
          </a:r>
          <a:endParaRPr lang="en-US" sz="1200" kern="1200" dirty="0"/>
        </a:p>
      </dsp:txBody>
      <dsp:txXfrm>
        <a:off x="2023497" y="2381769"/>
        <a:ext cx="1011442" cy="657865"/>
      </dsp:txXfrm>
    </dsp:sp>
    <dsp:sp modelId="{82225224-8AF8-48BD-96B9-D91DC0E16362}">
      <dsp:nvSpPr>
        <dsp:cNvPr id="0" name=""/>
        <dsp:cNvSpPr/>
      </dsp:nvSpPr>
      <dsp:spPr>
        <a:xfrm>
          <a:off x="3556905" y="2344669"/>
          <a:ext cx="492892" cy="38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0C5AB-77A2-4880-9DF8-D7612963FC49}">
      <dsp:nvSpPr>
        <dsp:cNvPr id="0" name=""/>
        <dsp:cNvSpPr/>
      </dsp:nvSpPr>
      <dsp:spPr>
        <a:xfrm rot="5400000">
          <a:off x="3380920" y="3926316"/>
          <a:ext cx="524404" cy="569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3452A-3B86-415A-88D9-90D3A086CB21}">
      <dsp:nvSpPr>
        <dsp:cNvPr id="0" name=""/>
        <dsp:cNvSpPr/>
      </dsp:nvSpPr>
      <dsp:spPr>
        <a:xfrm>
          <a:off x="3022630" y="3194734"/>
          <a:ext cx="946105" cy="7075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GT Language Institute</a:t>
          </a:r>
          <a:endParaRPr lang="en-US" sz="1200" kern="1200" dirty="0"/>
        </a:p>
      </dsp:txBody>
      <dsp:txXfrm>
        <a:off x="3057176" y="3229280"/>
        <a:ext cx="877013" cy="638453"/>
      </dsp:txXfrm>
    </dsp:sp>
    <dsp:sp modelId="{910C90CC-5A50-405E-BC3C-07DC4ADCDBE8}">
      <dsp:nvSpPr>
        <dsp:cNvPr id="0" name=""/>
        <dsp:cNvSpPr/>
      </dsp:nvSpPr>
      <dsp:spPr>
        <a:xfrm>
          <a:off x="4031807" y="3311151"/>
          <a:ext cx="3158030" cy="56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</a:t>
          </a:r>
          <a:r>
            <a:rPr lang="en-US" sz="1200" kern="1200" baseline="30000" dirty="0" smtClean="0"/>
            <a:t>nd</a:t>
          </a:r>
          <a:r>
            <a:rPr lang="en-US" sz="1200" kern="1200" dirty="0" smtClean="0"/>
            <a:t> Approver on English Language proficiency when a GT assessment is required</a:t>
          </a:r>
          <a:endParaRPr lang="en-US" sz="1200" kern="1200" dirty="0"/>
        </a:p>
      </dsp:txBody>
      <dsp:txXfrm>
        <a:off x="4031807" y="3311151"/>
        <a:ext cx="3158030" cy="561778"/>
      </dsp:txXfrm>
    </dsp:sp>
    <dsp:sp modelId="{06D41810-89DF-436E-9308-BA067C14A41D}">
      <dsp:nvSpPr>
        <dsp:cNvPr id="0" name=""/>
        <dsp:cNvSpPr/>
      </dsp:nvSpPr>
      <dsp:spPr>
        <a:xfrm>
          <a:off x="4159978" y="4046379"/>
          <a:ext cx="1044378" cy="7821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 Exchange Visitor (EV) </a:t>
          </a:r>
          <a:endParaRPr lang="en-US" sz="1200" kern="1200" dirty="0"/>
        </a:p>
      </dsp:txBody>
      <dsp:txXfrm>
        <a:off x="4198165" y="4084566"/>
        <a:ext cx="968004" cy="705746"/>
      </dsp:txXfrm>
    </dsp:sp>
    <dsp:sp modelId="{9BD9FAE7-F5E6-4176-A8DB-98064B377D14}">
      <dsp:nvSpPr>
        <dsp:cNvPr id="0" name=""/>
        <dsp:cNvSpPr/>
      </dsp:nvSpPr>
      <dsp:spPr>
        <a:xfrm>
          <a:off x="5296522" y="3832899"/>
          <a:ext cx="3180920" cy="124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Pre-Arrival-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(2) Scholar Applicant Information  including Dependent (Spouse/Children) information if applicable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(3) Scholar Financial Information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Post-Arrival-Complete </a:t>
          </a:r>
          <a:r>
            <a:rPr lang="en-US" sz="1200" kern="1200" dirty="0" err="1" smtClean="0"/>
            <a:t>iStart</a:t>
          </a:r>
          <a:r>
            <a:rPr lang="en-US" sz="1200" kern="1200" dirty="0" smtClean="0"/>
            <a:t> check-in</a:t>
          </a:r>
          <a:endParaRPr lang="en-US" sz="1200" kern="1200" dirty="0"/>
        </a:p>
      </dsp:txBody>
      <dsp:txXfrm>
        <a:off x="5296522" y="3832899"/>
        <a:ext cx="3180920" cy="12488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ED4D3-FDDA-44F0-A7BB-8232E6B42591}">
      <dsp:nvSpPr>
        <dsp:cNvPr id="0" name=""/>
        <dsp:cNvSpPr/>
      </dsp:nvSpPr>
      <dsp:spPr>
        <a:xfrm rot="5400000">
          <a:off x="355857" y="912639"/>
          <a:ext cx="638423" cy="726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3E10D-78B5-4ABD-9390-F5C7429B230A}">
      <dsp:nvSpPr>
        <dsp:cNvPr id="0" name=""/>
        <dsp:cNvSpPr/>
      </dsp:nvSpPr>
      <dsp:spPr>
        <a:xfrm>
          <a:off x="2619" y="153347"/>
          <a:ext cx="1074729" cy="75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Hiring/Host Department</a:t>
          </a:r>
          <a:endParaRPr lang="en-US" sz="1300" kern="1200"/>
        </a:p>
      </dsp:txBody>
      <dsp:txXfrm>
        <a:off x="39349" y="190077"/>
        <a:ext cx="1001269" cy="678815"/>
      </dsp:txXfrm>
    </dsp:sp>
    <dsp:sp modelId="{0553E798-A2E5-4B3F-B2C2-A995E0608A12}">
      <dsp:nvSpPr>
        <dsp:cNvPr id="0" name=""/>
        <dsp:cNvSpPr/>
      </dsp:nvSpPr>
      <dsp:spPr>
        <a:xfrm>
          <a:off x="1115148" y="215159"/>
          <a:ext cx="3046534" cy="696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(1) Student Intern Program Information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(2) Applicant Information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(3) Home Institution Certification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 </a:t>
          </a:r>
          <a:r>
            <a:rPr lang="en-US" sz="1200" kern="1200" dirty="0" smtClean="0"/>
            <a:t>Export Control Verification</a:t>
          </a:r>
          <a:endParaRPr lang="en-US" sz="1200" kern="1200" dirty="0"/>
        </a:p>
      </dsp:txBody>
      <dsp:txXfrm>
        <a:off x="1115148" y="215159"/>
        <a:ext cx="3046534" cy="696629"/>
      </dsp:txXfrm>
    </dsp:sp>
    <dsp:sp modelId="{705928B1-42A5-4E7D-B6BA-145D6D05AAED}">
      <dsp:nvSpPr>
        <dsp:cNvPr id="0" name=""/>
        <dsp:cNvSpPr/>
      </dsp:nvSpPr>
      <dsp:spPr>
        <a:xfrm rot="5400000">
          <a:off x="1634489" y="1897929"/>
          <a:ext cx="638423" cy="726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91A39-CBEB-4F51-BDEF-05757641411F}">
      <dsp:nvSpPr>
        <dsp:cNvPr id="0" name=""/>
        <dsp:cNvSpPr/>
      </dsp:nvSpPr>
      <dsp:spPr>
        <a:xfrm>
          <a:off x="1053337" y="1142258"/>
          <a:ext cx="1074729" cy="75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P.I./Faculty </a:t>
          </a:r>
          <a:r>
            <a:rPr lang="en-US" sz="1300" kern="1200" dirty="0" smtClean="0"/>
            <a:t>Host/OLA </a:t>
          </a:r>
          <a:endParaRPr lang="en-US" sz="1300" kern="1200" dirty="0"/>
        </a:p>
      </dsp:txBody>
      <dsp:txXfrm>
        <a:off x="1090067" y="1178988"/>
        <a:ext cx="1001269" cy="678815"/>
      </dsp:txXfrm>
    </dsp:sp>
    <dsp:sp modelId="{4DEC6F3B-508F-4A9F-81D8-AE30668E2255}">
      <dsp:nvSpPr>
        <dsp:cNvPr id="0" name=""/>
        <dsp:cNvSpPr/>
      </dsp:nvSpPr>
      <dsp:spPr>
        <a:xfrm>
          <a:off x="2165861" y="1204068"/>
          <a:ext cx="1953834" cy="60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(1) 2nd </a:t>
          </a:r>
          <a:r>
            <a:rPr lang="en-US" sz="1200" kern="1200" dirty="0" smtClean="0"/>
            <a:t>Approver </a:t>
          </a:r>
          <a:r>
            <a:rPr lang="en-US" sz="1200" kern="1200" dirty="0" smtClean="0"/>
            <a:t>for Program Information- Host Responsibility</a:t>
          </a:r>
          <a:endParaRPr lang="en-US" sz="1200" kern="1200" dirty="0"/>
        </a:p>
      </dsp:txBody>
      <dsp:txXfrm>
        <a:off x="2165861" y="1204068"/>
        <a:ext cx="1953834" cy="608022"/>
      </dsp:txXfrm>
    </dsp:sp>
    <dsp:sp modelId="{29475F56-09E2-4044-836B-E4876564789D}">
      <dsp:nvSpPr>
        <dsp:cNvPr id="0" name=""/>
        <dsp:cNvSpPr/>
      </dsp:nvSpPr>
      <dsp:spPr>
        <a:xfrm rot="5400000">
          <a:off x="2937506" y="2829917"/>
          <a:ext cx="638423" cy="726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D19A2-71A1-49C2-A0ED-774A6EE046C9}">
      <dsp:nvSpPr>
        <dsp:cNvPr id="0" name=""/>
        <dsp:cNvSpPr/>
      </dsp:nvSpPr>
      <dsp:spPr>
        <a:xfrm>
          <a:off x="2354271" y="2052407"/>
          <a:ext cx="1074729" cy="75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HR Manager</a:t>
          </a:r>
          <a:endParaRPr lang="en-US" sz="1300" kern="1200" dirty="0"/>
        </a:p>
      </dsp:txBody>
      <dsp:txXfrm>
        <a:off x="2391001" y="2089137"/>
        <a:ext cx="1001269" cy="678815"/>
      </dsp:txXfrm>
    </dsp:sp>
    <dsp:sp modelId="{4DA9157A-A19D-4FF4-A779-945409451C9D}">
      <dsp:nvSpPr>
        <dsp:cNvPr id="0" name=""/>
        <dsp:cNvSpPr/>
      </dsp:nvSpPr>
      <dsp:spPr>
        <a:xfrm>
          <a:off x="4002411" y="2107024"/>
          <a:ext cx="781655" cy="60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85632-B696-4209-87F5-968DC7930DCC}">
      <dsp:nvSpPr>
        <dsp:cNvPr id="0" name=""/>
        <dsp:cNvSpPr/>
      </dsp:nvSpPr>
      <dsp:spPr>
        <a:xfrm rot="5400000">
          <a:off x="4266391" y="3747438"/>
          <a:ext cx="638423" cy="7268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9EFB3-E5BD-43E3-88F5-68CCCD4A1E3C}">
      <dsp:nvSpPr>
        <dsp:cNvPr id="0" name=""/>
        <dsp:cNvSpPr/>
      </dsp:nvSpPr>
      <dsp:spPr>
        <a:xfrm>
          <a:off x="3694303" y="2962088"/>
          <a:ext cx="1074729" cy="75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GT Language Institute</a:t>
          </a:r>
          <a:endParaRPr lang="en-US" sz="1300" kern="1200" dirty="0"/>
        </a:p>
      </dsp:txBody>
      <dsp:txXfrm>
        <a:off x="3731033" y="2998818"/>
        <a:ext cx="1001269" cy="678815"/>
      </dsp:txXfrm>
    </dsp:sp>
    <dsp:sp modelId="{8E4DC867-E3BD-49A6-8381-CC162282280B}">
      <dsp:nvSpPr>
        <dsp:cNvPr id="0" name=""/>
        <dsp:cNvSpPr/>
      </dsp:nvSpPr>
      <dsp:spPr>
        <a:xfrm>
          <a:off x="5464748" y="2952078"/>
          <a:ext cx="781655" cy="60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11E5D-247B-4FF1-B345-5607FB81B51A}">
      <dsp:nvSpPr>
        <dsp:cNvPr id="0" name=""/>
        <dsp:cNvSpPr/>
      </dsp:nvSpPr>
      <dsp:spPr>
        <a:xfrm>
          <a:off x="4976332" y="3970618"/>
          <a:ext cx="1074729" cy="75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Student Intern</a:t>
          </a:r>
          <a:endParaRPr lang="en-US" sz="1300" kern="1200" dirty="0"/>
        </a:p>
      </dsp:txBody>
      <dsp:txXfrm>
        <a:off x="5013062" y="4007348"/>
        <a:ext cx="1001269" cy="678815"/>
      </dsp:txXfrm>
    </dsp:sp>
    <dsp:sp modelId="{B6178DCA-5CC4-4AA7-87A3-496571AEC0FC}">
      <dsp:nvSpPr>
        <dsp:cNvPr id="0" name=""/>
        <dsp:cNvSpPr/>
      </dsp:nvSpPr>
      <dsp:spPr>
        <a:xfrm>
          <a:off x="6032237" y="3831582"/>
          <a:ext cx="2274555" cy="95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(2) Student Intern Applicant </a:t>
          </a:r>
          <a:r>
            <a:rPr lang="en-US" sz="1200" kern="1200" dirty="0" smtClean="0"/>
            <a:t>Information &amp; Evidence of English Language proficiency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Post </a:t>
          </a:r>
          <a:r>
            <a:rPr lang="en-US" sz="1200" kern="1200" dirty="0" smtClean="0"/>
            <a:t>Arrival complete </a:t>
          </a:r>
          <a:r>
            <a:rPr lang="en-US" sz="1200" kern="1200" dirty="0" err="1" smtClean="0"/>
            <a:t>iStart</a:t>
          </a:r>
          <a:r>
            <a:rPr lang="en-US" sz="1200" kern="1200" dirty="0" smtClean="0"/>
            <a:t> J intern check-in  </a:t>
          </a:r>
          <a:endParaRPr lang="en-US" sz="1200" kern="1200" dirty="0"/>
        </a:p>
      </dsp:txBody>
      <dsp:txXfrm>
        <a:off x="6032237" y="3831582"/>
        <a:ext cx="2274555" cy="9586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F15A3-396D-4075-BFB9-EE47BEB6AA4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97B3-ED97-41FB-981A-FAD49D00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97B3-ED97-41FB-981A-FAD49D00A7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required documents for e-forms?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97B3-ED97-41FB-981A-FAD49D00A76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required documents for each e-form?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97B3-ED97-41FB-981A-FAD49D00A76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1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97B3-ED97-41FB-981A-FAD49D00A76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97B3-ED97-41FB-981A-FAD49D00A76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chtower.png"/>
          <p:cNvPicPr>
            <a:picLocks noChangeAspect="1"/>
          </p:cNvPicPr>
          <p:nvPr/>
        </p:nvPicPr>
        <p:blipFill>
          <a:blip r:embed="rId2" cstate="print"/>
          <a:srcRect r="15087"/>
          <a:stretch>
            <a:fillRect/>
          </a:stretch>
        </p:blipFill>
        <p:spPr>
          <a:xfrm>
            <a:off x="3568601" y="152400"/>
            <a:ext cx="5575399" cy="6553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33700"/>
            <a:ext cx="6400800" cy="4953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 flipV="1">
            <a:off x="0" y="6477000"/>
            <a:ext cx="9144000" cy="38100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666477" y="6169223"/>
            <a:ext cx="209948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Georgia</a:t>
            </a:r>
            <a:r>
              <a:rPr lang="en-US" sz="1400" b="0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Tech GHR and OIE</a:t>
            </a:r>
            <a:endParaRPr lang="en-US" sz="1400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876800"/>
            <a:ext cx="3962400" cy="457200"/>
          </a:xfrm>
        </p:spPr>
        <p:txBody>
          <a:bodyPr>
            <a:noAutofit/>
          </a:bodyPr>
          <a:lstStyle>
            <a:lvl1pPr marL="0" indent="0"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7AEDC1-0476-41B6-B7F0-DD397B6E391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7AEDC1-0476-41B6-B7F0-DD397B6E391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 flipV="1">
            <a:off x="0" y="6477000"/>
            <a:ext cx="9144000" cy="38100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47650" y="6492240"/>
            <a:ext cx="0" cy="36576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90280" y="6248400"/>
            <a:ext cx="209948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Georgia</a:t>
            </a:r>
            <a:r>
              <a:rPr lang="en-US" sz="1400" b="0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Tech GHR and OIE</a:t>
            </a:r>
            <a:endParaRPr lang="en-US" sz="1400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6DD6F8-CB02-4F89-9493-FDAD250A2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is.gov/portal/site/uscis" TargetMode="External"/><Relationship Id="rId2" Type="http://schemas.openxmlformats.org/officeDocument/2006/relationships/hyperlink" Target="http://travel.state.gov/visa/temp/types/types_128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ie.gatech.edu/sites/default/files/j-1_categories_options.pdf" TargetMode="External"/><Relationship Id="rId5" Type="http://schemas.openxmlformats.org/officeDocument/2006/relationships/hyperlink" Target="http://ohr.gatech.edu/sites/default/files/global/Nonimmigrant%20Status%20Options%20at%20Georgia%20Tech_0.pdf" TargetMode="External"/><Relationship Id="rId4" Type="http://schemas.openxmlformats.org/officeDocument/2006/relationships/hyperlink" Target="http://cbp.gov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e.gatech.edu/ista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state.gov/visa/visa_4354.html" TargetMode="External"/><Relationship Id="rId2" Type="http://schemas.openxmlformats.org/officeDocument/2006/relationships/hyperlink" Target="http://travel.state.gov/visa/temp/types/types_1286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e.gatech.edu/i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Processing Foreign National Employees, Scholars &amp; Visitors in </a:t>
            </a:r>
            <a:r>
              <a:rPr lang="en-US" dirty="0" err="1" smtClean="0"/>
              <a:t>iStart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iStart</a:t>
            </a:r>
            <a:r>
              <a:rPr lang="en-US" dirty="0" smtClean="0"/>
              <a:t> Departmental User Guide</a:t>
            </a:r>
            <a:br>
              <a:rPr lang="en-US" dirty="0" smtClean="0"/>
            </a:br>
            <a:r>
              <a:rPr lang="en-US" sz="1600" dirty="0" smtClean="0"/>
              <a:t>Presented by: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Office of Global Human Resources and The Office of International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5562600"/>
            <a:ext cx="3962400" cy="457200"/>
          </a:xfrm>
        </p:spPr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Specific Cases</a:t>
            </a:r>
            <a:endParaRPr lang="en-US" dirty="0"/>
          </a:p>
        </p:txBody>
      </p:sp>
      <p:pic>
        <p:nvPicPr>
          <p:cNvPr id="2050" name="Picture 2" descr="C:\Users\ktudini3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324600" cy="51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1371600" y="2456688"/>
            <a:ext cx="1676400" cy="762000"/>
          </a:xfrm>
          <a:prstGeom prst="donut">
            <a:avLst>
              <a:gd name="adj" fmla="val 2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1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Information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4767823"/>
            <a:ext cx="2514600" cy="2046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To view the status of the Request for this case click on the specific request title</a:t>
            </a:r>
            <a:endParaRPr lang="en-US" sz="2200" dirty="0"/>
          </a:p>
        </p:txBody>
      </p:sp>
      <p:pic>
        <p:nvPicPr>
          <p:cNvPr id="3074" name="Picture 2" descr="C:\Users\ktudini3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0472"/>
            <a:ext cx="5715000" cy="51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1981200" y="2362200"/>
            <a:ext cx="3886200" cy="2133600"/>
          </a:xfrm>
          <a:prstGeom prst="donut">
            <a:avLst>
              <a:gd name="adj" fmla="val 3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4953000" y="57912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200400"/>
            <a:ext cx="1143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382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Reviewing A </a:t>
            </a:r>
            <a:r>
              <a:rPr lang="en-US" dirty="0"/>
              <a:t>Pending Grouped </a:t>
            </a:r>
            <a:r>
              <a:rPr lang="en-US" dirty="0" smtClean="0"/>
              <a:t>E-form-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78229"/>
            <a:ext cx="1143000" cy="23815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114800" cy="4953000"/>
          </a:xfrm>
        </p:spPr>
      </p:pic>
      <p:sp>
        <p:nvSpPr>
          <p:cNvPr id="11" name="TextBox 10"/>
          <p:cNvSpPr txBox="1"/>
          <p:nvPr/>
        </p:nvSpPr>
        <p:spPr>
          <a:xfrm>
            <a:off x="6553200" y="152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section is incomplete and needs action by the Department Administrator to either complete the section or initiate the second approver e-form to the scholar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1" y="2286000"/>
            <a:ext cx="1324070" cy="2263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0" y="2209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section is complete and no further action is needed</a:t>
            </a:r>
            <a:endParaRPr lang="en-US" sz="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1" y="2819400"/>
            <a:ext cx="1524000" cy="2140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3200" y="2743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section is not yet available until all other sections of the request have been completed</a:t>
            </a:r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1" y="3333735"/>
            <a:ext cx="1476469" cy="2079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3200" y="3326245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section is pending review </a:t>
            </a:r>
            <a:r>
              <a:rPr lang="en-US" sz="800" b="1" i="1" dirty="0" smtClean="0"/>
              <a:t>by OIE</a:t>
            </a:r>
            <a:endParaRPr lang="en-US" sz="8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73" y="3779367"/>
            <a:ext cx="1481087" cy="193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53200" y="374208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section has been sent to  PI or scholar as a second approver to complete. Upon completion of the 2</a:t>
            </a:r>
            <a:r>
              <a:rPr lang="en-US" sz="800" baseline="30000" dirty="0" smtClean="0"/>
              <a:t>nd</a:t>
            </a:r>
            <a:r>
              <a:rPr lang="en-US" sz="800" dirty="0" smtClean="0"/>
              <a:t> approver section, it will be complete and a check-box will be visible. </a:t>
            </a:r>
            <a:endParaRPr lang="en-US" sz="800" dirty="0"/>
          </a:p>
        </p:txBody>
      </p:sp>
      <p:sp>
        <p:nvSpPr>
          <p:cNvPr id="20" name="Minus 19"/>
          <p:cNvSpPr/>
          <p:nvPr/>
        </p:nvSpPr>
        <p:spPr>
          <a:xfrm>
            <a:off x="4724401" y="4343400"/>
            <a:ext cx="3962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1689"/>
            <a:ext cx="3600953" cy="12098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80173" y="4648200"/>
            <a:ext cx="38828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icons above are what you will see when completing the J Scholar Initial DS-2019 Request.  Below is a brief description of other icons you may see as an </a:t>
            </a:r>
            <a:r>
              <a:rPr lang="en-US" sz="900" dirty="0" err="1" smtClean="0"/>
              <a:t>iStart</a:t>
            </a:r>
            <a:r>
              <a:rPr lang="en-US" sz="900" dirty="0" smtClean="0"/>
              <a:t> Departmental Services user.</a:t>
            </a:r>
          </a:p>
          <a:p>
            <a:endParaRPr lang="en-US" sz="900" dirty="0"/>
          </a:p>
          <a:p>
            <a:r>
              <a:rPr lang="en-US" sz="900" b="1" dirty="0" smtClean="0"/>
              <a:t>Optional-</a:t>
            </a:r>
            <a:r>
              <a:rPr lang="en-US" sz="900" dirty="0" smtClean="0"/>
              <a:t>  Submission of this section is not required</a:t>
            </a:r>
          </a:p>
          <a:p>
            <a:r>
              <a:rPr lang="en-US" sz="900" b="1" dirty="0" smtClean="0"/>
              <a:t>Draft-</a:t>
            </a:r>
            <a:r>
              <a:rPr lang="en-US" sz="900" dirty="0" smtClean="0"/>
              <a:t> The section has been saved to draft status by Department Administrator</a:t>
            </a:r>
          </a:p>
          <a:p>
            <a:r>
              <a:rPr lang="en-US" sz="900" b="1" dirty="0" smtClean="0"/>
              <a:t>Submit Another- </a:t>
            </a:r>
            <a:r>
              <a:rPr lang="en-US" sz="900" dirty="0" err="1" smtClean="0"/>
              <a:t>Alows</a:t>
            </a:r>
            <a:r>
              <a:rPr lang="en-US" sz="900" dirty="0" smtClean="0"/>
              <a:t> for multiple submissions of the same e-form. </a:t>
            </a:r>
            <a:r>
              <a:rPr lang="en-US" sz="900" b="1" i="1" dirty="0" smtClean="0"/>
              <a:t>Use ONLY for NEW requests</a:t>
            </a:r>
          </a:p>
          <a:p>
            <a:r>
              <a:rPr lang="en-US" sz="900" b="1" dirty="0" smtClean="0"/>
              <a:t>Follow-Up Required- </a:t>
            </a:r>
            <a:r>
              <a:rPr lang="en-US" sz="900" dirty="0" smtClean="0"/>
              <a:t>The section has been saved to follow-up status by OIE and requires action by the initiator of the request</a:t>
            </a:r>
          </a:p>
          <a:p>
            <a:r>
              <a:rPr lang="en-US" sz="900" b="1" dirty="0" smtClean="0"/>
              <a:t>Denied-</a:t>
            </a:r>
            <a:r>
              <a:rPr lang="en-US" sz="900" dirty="0" smtClean="0"/>
              <a:t> E-form has been denied by OIE. A NEW request must be submitted.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799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Access vs. 2</a:t>
            </a:r>
            <a:r>
              <a:rPr lang="en-US" baseline="30000" dirty="0" smtClean="0"/>
              <a:t>nd</a:t>
            </a:r>
            <a:r>
              <a:rPr lang="en-US" dirty="0" smtClean="0"/>
              <a:t> Approver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38675"/>
          </a:xfrm>
        </p:spPr>
        <p:txBody>
          <a:bodyPr/>
          <a:lstStyle/>
          <a:p>
            <a:r>
              <a:rPr lang="en-US" sz="2400" dirty="0" smtClean="0"/>
              <a:t>Client access allows the Hiring Manager to send an entire E-form to the client for their completion.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Approver allows a hiring manager to designate a second party (applicant, PI, OLA etc.) to complete a portion of the form (Placement Plan, Language Proficiency, Export Control, etc</a:t>
            </a:r>
            <a:r>
              <a:rPr lang="en-US" sz="2400" smtClean="0"/>
              <a:t>.). 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 descr="C:\Users\ktudini3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9" y="2529183"/>
            <a:ext cx="38004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tudini3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095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606875"/>
            <a:ext cx="1981200" cy="260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Nonimmigrant Status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B-1 Business Visitor or Visa Waiver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Primary Purpose</a:t>
            </a:r>
          </a:p>
          <a:p>
            <a:pPr lvl="1"/>
            <a:r>
              <a:rPr lang="en-US" dirty="0" smtClean="0"/>
              <a:t>Consult, Attend Meeting</a:t>
            </a:r>
          </a:p>
          <a:p>
            <a:pPr lvl="1"/>
            <a:r>
              <a:rPr lang="en-US" dirty="0" smtClean="0"/>
              <a:t>No Employment </a:t>
            </a:r>
          </a:p>
          <a:p>
            <a:pPr lvl="0"/>
            <a:r>
              <a:rPr lang="en-US" dirty="0" smtClean="0"/>
              <a:t>Permissible Activities</a:t>
            </a:r>
          </a:p>
          <a:p>
            <a:pPr lvl="1"/>
            <a:r>
              <a:rPr lang="en-US" dirty="0" smtClean="0"/>
              <a:t>B-1 visa holders or Visa Waiver Business (</a:t>
            </a:r>
            <a:r>
              <a:rPr lang="en-US" dirty="0" err="1" smtClean="0"/>
              <a:t>VWB</a:t>
            </a:r>
            <a:r>
              <a:rPr lang="en-US" dirty="0" smtClean="0"/>
              <a:t>) may participate in scientific, professional or business conventions/ conferences, or undertake independent research. </a:t>
            </a:r>
          </a:p>
          <a:p>
            <a:pPr lvl="0"/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B-1 visa holders are not permitted to accept full-time, part-time or temporary teaching or research positions.</a:t>
            </a:r>
          </a:p>
          <a:p>
            <a:pPr lvl="1"/>
            <a:r>
              <a:rPr lang="en-US" dirty="0" smtClean="0"/>
              <a:t>Honorariums permitted if the activity lasts no more than 9 days and the individual has not accepted payment from more than 5 institutions in the previous 6 months.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Funding Source</a:t>
            </a:r>
          </a:p>
          <a:p>
            <a:pPr lvl="1"/>
            <a:r>
              <a:rPr lang="en-US" dirty="0" smtClean="0"/>
              <a:t>Subsistence allowance (per diem) or reimbursement for travel and living expenses permitted. </a:t>
            </a:r>
          </a:p>
          <a:p>
            <a:pPr lvl="1"/>
            <a:r>
              <a:rPr lang="en-US" dirty="0" smtClean="0"/>
              <a:t>Honorariums permitted but limited. </a:t>
            </a:r>
          </a:p>
          <a:p>
            <a:pPr lvl="0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B-1: 6 month maximum, possible extension</a:t>
            </a:r>
          </a:p>
          <a:p>
            <a:pPr lvl="1"/>
            <a:r>
              <a:rPr lang="en-US" dirty="0" err="1" smtClean="0"/>
              <a:t>VWB</a:t>
            </a:r>
            <a:r>
              <a:rPr lang="en-US" dirty="0" smtClean="0"/>
              <a:t>: 90 day maximum</a:t>
            </a:r>
          </a:p>
          <a:p>
            <a:pPr lvl="0"/>
            <a:r>
              <a:rPr lang="en-US" dirty="0" smtClean="0"/>
              <a:t>Cost </a:t>
            </a:r>
          </a:p>
          <a:p>
            <a:pPr lvl="1"/>
            <a:r>
              <a:rPr lang="en-US" dirty="0" smtClean="0"/>
              <a:t>The individual is responsible for any costs incurred</a:t>
            </a:r>
          </a:p>
          <a:p>
            <a:pPr lvl="0"/>
            <a:r>
              <a:rPr lang="en-US" dirty="0" smtClean="0"/>
              <a:t>Administrative Office</a:t>
            </a:r>
          </a:p>
          <a:p>
            <a:pPr lvl="1"/>
            <a:r>
              <a:rPr lang="en-US" dirty="0" smtClean="0"/>
              <a:t>Global HR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B-1/</a:t>
            </a:r>
            <a:r>
              <a:rPr lang="en-US" dirty="0" err="1" smtClean="0"/>
              <a:t>VWB</a:t>
            </a:r>
            <a:r>
              <a:rPr lang="en-US" dirty="0" smtClean="0"/>
              <a:t>: Process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5487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0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B-1/</a:t>
            </a:r>
            <a:r>
              <a:rPr lang="en-US" dirty="0" err="1" smtClean="0"/>
              <a:t>VWB</a:t>
            </a:r>
            <a:r>
              <a:rPr lang="en-US" dirty="0" smtClean="0"/>
              <a:t>: Process Details &amp;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34748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B-1/</a:t>
            </a:r>
            <a:r>
              <a:rPr lang="en-US" dirty="0" err="1" smtClean="0"/>
              <a:t>VWB</a:t>
            </a:r>
            <a:r>
              <a:rPr lang="en-US" dirty="0" smtClean="0"/>
              <a:t>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507173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97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Temporary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Primary Purpose</a:t>
            </a:r>
          </a:p>
          <a:p>
            <a:pPr lvl="1"/>
            <a:r>
              <a:rPr lang="en-US" dirty="0" smtClean="0"/>
              <a:t>Employment </a:t>
            </a:r>
          </a:p>
          <a:p>
            <a:pPr lvl="0"/>
            <a:r>
              <a:rPr lang="en-US" dirty="0" smtClean="0"/>
              <a:t>Permissible Activities</a:t>
            </a:r>
          </a:p>
          <a:p>
            <a:pPr lvl="1"/>
            <a:r>
              <a:rPr lang="en-US" dirty="0" smtClean="0"/>
              <a:t>H-1B must have an academic or research, full-time position, including but not limited to tenure track positions. </a:t>
            </a:r>
          </a:p>
          <a:p>
            <a:pPr lvl="1"/>
            <a:r>
              <a:rPr lang="en-US" dirty="0" smtClean="0"/>
              <a:t>H-1B visa holders sponsored by Georgia Tech must work at Georgia Tech in the job listed on H-1B petition; any change in employment requires a new H-1B petition. </a:t>
            </a:r>
          </a:p>
          <a:p>
            <a:pPr lvl="0"/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No employment with or payments from another employer unless that employer has filed a concurrent H-1B petition. </a:t>
            </a:r>
          </a:p>
          <a:p>
            <a:pPr lvl="1"/>
            <a:r>
              <a:rPr lang="en-US" dirty="0" smtClean="0"/>
              <a:t>Must be paid a wage that meets or exceeds the prevailing wage or the actual wage.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Funding Source</a:t>
            </a:r>
          </a:p>
          <a:p>
            <a:pPr lvl="1"/>
            <a:r>
              <a:rPr lang="en-US" dirty="0" smtClean="0"/>
              <a:t>Individual must be on Georgia Tech’s regular payroll.</a:t>
            </a:r>
          </a:p>
          <a:p>
            <a:pPr lvl="0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Initial Period: Up to 3 years</a:t>
            </a:r>
          </a:p>
          <a:p>
            <a:pPr lvl="1"/>
            <a:r>
              <a:rPr lang="en-US" dirty="0" smtClean="0"/>
              <a:t>Extensions: Up to 3 years per extension</a:t>
            </a:r>
          </a:p>
          <a:p>
            <a:pPr lvl="1"/>
            <a:r>
              <a:rPr lang="en-US" dirty="0" smtClean="0"/>
              <a:t>Maximum: 6 years</a:t>
            </a:r>
          </a:p>
          <a:p>
            <a:pPr lvl="0"/>
            <a:r>
              <a:rPr lang="en-US" dirty="0" smtClean="0"/>
              <a:t>Cost </a:t>
            </a:r>
          </a:p>
          <a:p>
            <a:pPr lvl="1"/>
            <a:r>
              <a:rPr lang="en-US" dirty="0" smtClean="0"/>
              <a:t>The hiring departments pay DHS fees for all H-1B petitions</a:t>
            </a:r>
          </a:p>
          <a:p>
            <a:pPr lvl="2"/>
            <a:r>
              <a:rPr lang="en-US" dirty="0" smtClean="0"/>
              <a:t>Standard processing/base fee: $325</a:t>
            </a:r>
          </a:p>
          <a:p>
            <a:pPr lvl="2"/>
            <a:r>
              <a:rPr lang="en-US" dirty="0" smtClean="0"/>
              <a:t>Anti-fraud and detection fee (initial petitions only): $500</a:t>
            </a:r>
          </a:p>
          <a:p>
            <a:pPr lvl="2"/>
            <a:r>
              <a:rPr lang="en-US" dirty="0" smtClean="0"/>
              <a:t>Premium processing: $1225 </a:t>
            </a:r>
          </a:p>
          <a:p>
            <a:pPr lvl="1"/>
            <a:r>
              <a:rPr lang="en-US" dirty="0" smtClean="0"/>
              <a:t>The individual covers DHS fees for his/her family members.</a:t>
            </a:r>
          </a:p>
          <a:p>
            <a:pPr lvl="0"/>
            <a:r>
              <a:rPr lang="en-US" dirty="0" smtClean="0"/>
              <a:t>Administrative Office</a:t>
            </a:r>
          </a:p>
          <a:p>
            <a:pPr lvl="1"/>
            <a:r>
              <a:rPr lang="en-US" dirty="0" smtClean="0"/>
              <a:t>Global HR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Foreign National Employees, Scholars &amp; Visitors in </a:t>
            </a:r>
            <a:r>
              <a:rPr lang="en-US" dirty="0" err="1" smtClean="0"/>
              <a:t>iStart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dirty="0" smtClean="0"/>
              <a:t>All foreign national employees, scholars and visitors must be processed in </a:t>
            </a:r>
            <a:r>
              <a:rPr lang="en-US" dirty="0" err="1" smtClean="0"/>
              <a:t>iStart</a:t>
            </a:r>
            <a:r>
              <a:rPr lang="en-US" dirty="0" smtClean="0"/>
              <a:t> by the hiring or host department. </a:t>
            </a:r>
          </a:p>
          <a:p>
            <a:pPr lvl="0"/>
            <a:r>
              <a:rPr lang="en-US" dirty="0" smtClean="0"/>
              <a:t>Before a foreign national can begin working, conducting research, etc., Global HR or ISSS must approve the appropriate </a:t>
            </a:r>
            <a:r>
              <a:rPr lang="en-US" dirty="0" err="1" smtClean="0"/>
              <a:t>iStart</a:t>
            </a:r>
            <a:r>
              <a:rPr lang="en-US" dirty="0" smtClean="0"/>
              <a:t> e-forms. 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H-1B: Process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5487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04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H-1B: Process Details &amp;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341311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9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H-1B: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36685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976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J-1 Exchange Visitor Scholar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>
            <a:noAutofit/>
          </a:bodyPr>
          <a:lstStyle/>
          <a:p>
            <a:pPr lvl="0"/>
            <a:r>
              <a:rPr lang="en-US" sz="1400" dirty="0" smtClean="0"/>
              <a:t>Primary Purpose</a:t>
            </a:r>
          </a:p>
          <a:p>
            <a:pPr lvl="1"/>
            <a:r>
              <a:rPr lang="en-US" sz="1400" dirty="0" smtClean="0"/>
              <a:t>Participate in educational or cultural exchange</a:t>
            </a:r>
          </a:p>
          <a:p>
            <a:pPr lvl="0"/>
            <a:r>
              <a:rPr lang="en-US" sz="1400" dirty="0" smtClean="0"/>
              <a:t>Permissible Activities</a:t>
            </a:r>
          </a:p>
          <a:p>
            <a:pPr lvl="1"/>
            <a:r>
              <a:rPr lang="en-US" sz="1400" dirty="0" smtClean="0"/>
              <a:t>Permitted to engage in academic teaching, </a:t>
            </a:r>
            <a:r>
              <a:rPr lang="en-US" sz="1400" dirty="0"/>
              <a:t>r</a:t>
            </a:r>
            <a:r>
              <a:rPr lang="en-US" sz="1400" dirty="0" smtClean="0"/>
              <a:t>esearch activities  as listed on immigration document (DS- 2019)</a:t>
            </a:r>
          </a:p>
          <a:p>
            <a:pPr lvl="0"/>
            <a:r>
              <a:rPr lang="en-US" sz="1400" dirty="0" smtClean="0"/>
              <a:t>Restrictions</a:t>
            </a:r>
          </a:p>
          <a:p>
            <a:pPr lvl="1"/>
            <a:r>
              <a:rPr lang="en-US" sz="1400" dirty="0" smtClean="0"/>
              <a:t>No tenure track or tenured positions &amp; no enrollment in GT academic classes</a:t>
            </a:r>
          </a:p>
          <a:p>
            <a:pPr lvl="1"/>
            <a:r>
              <a:rPr lang="en-US" sz="1400" dirty="0" smtClean="0"/>
              <a:t>Research activities and employment outside of GT sponsor only if authorized in advance by ISSS</a:t>
            </a:r>
          </a:p>
          <a:p>
            <a:pPr lvl="1"/>
            <a:r>
              <a:rPr lang="en-US" sz="1400" dirty="0" smtClean="0"/>
              <a:t>24 month bar prevents repeat participation in the Research Scholar and Professor categories upon completion of a Research Scholar or Professor Program (either J-1 or J-2 status)</a:t>
            </a:r>
          </a:p>
          <a:p>
            <a:pPr lvl="1"/>
            <a:r>
              <a:rPr lang="en-US" sz="1400" dirty="0" smtClean="0"/>
              <a:t>J-1 and J-2 may be subject to 212(e) two year home residence requirement due to the skills list or receiving U.S. or foreign government funding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1400" dirty="0" smtClean="0"/>
              <a:t>Funding Source</a:t>
            </a:r>
          </a:p>
          <a:p>
            <a:pPr lvl="1"/>
            <a:r>
              <a:rPr lang="en-US" sz="1400" dirty="0" smtClean="0"/>
              <a:t>Funding can come from a variety of sources, including self-funding</a:t>
            </a:r>
          </a:p>
          <a:p>
            <a:pPr lvl="0"/>
            <a:r>
              <a:rPr lang="en-US" sz="1400" dirty="0" smtClean="0"/>
              <a:t>Duration</a:t>
            </a:r>
          </a:p>
          <a:p>
            <a:pPr lvl="1"/>
            <a:r>
              <a:rPr lang="en-US" sz="1400" dirty="0" smtClean="0"/>
              <a:t>Short Term Scholar max. 6 months</a:t>
            </a:r>
          </a:p>
          <a:p>
            <a:pPr lvl="1"/>
            <a:r>
              <a:rPr lang="en-US" sz="1400" dirty="0" smtClean="0"/>
              <a:t>Research Scholar &amp; Professor 3 weeks to max. 5 years</a:t>
            </a:r>
          </a:p>
          <a:p>
            <a:pPr lvl="1"/>
            <a:r>
              <a:rPr lang="en-US" sz="1400" dirty="0" smtClean="0"/>
              <a:t>Extensions: Initiated by Department</a:t>
            </a:r>
          </a:p>
          <a:p>
            <a:pPr lvl="0"/>
            <a:r>
              <a:rPr lang="en-US" sz="1400" dirty="0" smtClean="0"/>
              <a:t>Cost </a:t>
            </a:r>
          </a:p>
          <a:p>
            <a:pPr lvl="1"/>
            <a:r>
              <a:rPr lang="en-US" sz="1400" dirty="0" smtClean="0"/>
              <a:t>No cost to the department or the EV</a:t>
            </a:r>
          </a:p>
          <a:p>
            <a:pPr lvl="0"/>
            <a:r>
              <a:rPr lang="en-US" sz="1400" dirty="0" smtClean="0"/>
              <a:t>Administrative Office</a:t>
            </a:r>
          </a:p>
          <a:p>
            <a:pPr lvl="1"/>
            <a:r>
              <a:rPr lang="en-US" sz="1400" dirty="0" err="1" smtClean="0"/>
              <a:t>ISSS</a:t>
            </a:r>
            <a:endParaRPr lang="en-US" sz="1400" dirty="0" smtClean="0"/>
          </a:p>
          <a:p>
            <a:pPr lvl="1"/>
            <a:r>
              <a:rPr lang="en-US" sz="1400" dirty="0" smtClean="0"/>
              <a:t>Complete request at least 60 days prior to start of J EV program to ensure timely arrival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J-1 Scholar: Process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153872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0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J-1 Scholar: Process Details &amp;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32995"/>
              </p:ext>
            </p:extLst>
          </p:nvPr>
        </p:nvGraphicFramePr>
        <p:xfrm>
          <a:off x="228600" y="990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J-1 Scholar: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90973"/>
              </p:ext>
            </p:extLst>
          </p:nvPr>
        </p:nvGraphicFramePr>
        <p:xfrm>
          <a:off x="228600" y="11430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3657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91440">
              <a:buFont typeface="Arial" panose="020B0604020202020204" pitchFamily="34" charset="0"/>
              <a:buChar char="•"/>
            </a:pPr>
            <a:r>
              <a:rPr lang="en-US" sz="1200" dirty="0"/>
              <a:t>(4) English Language </a:t>
            </a:r>
            <a:r>
              <a:rPr lang="en-US" sz="1200" dirty="0" smtClean="0"/>
              <a:t>Proficiency </a:t>
            </a:r>
          </a:p>
          <a:p>
            <a:pPr lvl="0" indent="-91440">
              <a:buFont typeface="Arial" panose="020B0604020202020204" pitchFamily="34" charset="0"/>
              <a:buChar char="•"/>
            </a:pPr>
            <a:r>
              <a:rPr lang="en-US" sz="1200" dirty="0" smtClean="0"/>
              <a:t>(</a:t>
            </a:r>
            <a:r>
              <a:rPr lang="en-US" sz="1200" dirty="0"/>
              <a:t>5</a:t>
            </a:r>
            <a:r>
              <a:rPr lang="en-US" sz="1200" dirty="0" smtClean="0"/>
              <a:t>) Scholar </a:t>
            </a:r>
            <a:r>
              <a:rPr lang="en-US" sz="1200" dirty="0"/>
              <a:t>Departmental Compliance Certification </a:t>
            </a:r>
          </a:p>
        </p:txBody>
      </p:sp>
    </p:spTree>
    <p:extLst>
      <p:ext uri="{BB962C8B-B14F-4D97-AF65-F5344CB8AC3E}">
        <p14:creationId xmlns:p14="http://schemas.microsoft.com/office/powerpoint/2010/main" val="11169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J-1 Exchange Visitor Student Intern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Primary Purpose</a:t>
            </a:r>
          </a:p>
          <a:p>
            <a:pPr lvl="1"/>
            <a:r>
              <a:rPr lang="en-US" dirty="0" smtClean="0"/>
              <a:t>Student research/practical training to fulfill educational objectives for a current degree program at foreign institution</a:t>
            </a:r>
          </a:p>
          <a:p>
            <a:pPr lvl="0"/>
            <a:r>
              <a:rPr lang="en-US" dirty="0" smtClean="0"/>
              <a:t>Permissible Activities</a:t>
            </a:r>
          </a:p>
          <a:p>
            <a:pPr lvl="1"/>
            <a:r>
              <a:rPr lang="en-US" dirty="0" smtClean="0"/>
              <a:t>Permitted to engage in paid or unpaid academic or research activities as listed on his/her immigration document (DS- 2019) </a:t>
            </a:r>
          </a:p>
          <a:p>
            <a:pPr lvl="0"/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J-1 and J-2 may be subject to a two year home residence requirement based on the skills list or receiving funding from a U.S. or foreign </a:t>
            </a:r>
            <a:r>
              <a:rPr lang="en-US" dirty="0" err="1" smtClean="0"/>
              <a:t>gov’t</a:t>
            </a:r>
            <a:r>
              <a:rPr lang="en-US" dirty="0" smtClean="0"/>
              <a:t>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Funding Source</a:t>
            </a:r>
          </a:p>
          <a:p>
            <a:pPr lvl="1"/>
            <a:r>
              <a:rPr lang="en-US" dirty="0" smtClean="0"/>
              <a:t>Can originate from a variety of sources, including self-funding</a:t>
            </a:r>
          </a:p>
          <a:p>
            <a:pPr lvl="0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Can originate from a variety of sources, including self-funding</a:t>
            </a:r>
          </a:p>
          <a:p>
            <a:pPr lvl="0"/>
            <a:r>
              <a:rPr lang="en-US" dirty="0" smtClean="0"/>
              <a:t>Cost </a:t>
            </a:r>
          </a:p>
          <a:p>
            <a:pPr lvl="1"/>
            <a:r>
              <a:rPr lang="en-US" dirty="0" smtClean="0"/>
              <a:t>Intern Placement Fee of $325 per intern, $50 for </a:t>
            </a:r>
            <a:r>
              <a:rPr lang="en-US" dirty="0" err="1" smtClean="0"/>
              <a:t>GTL</a:t>
            </a:r>
            <a:r>
              <a:rPr lang="en-US" dirty="0" smtClean="0"/>
              <a:t> or GT-Shanghai</a:t>
            </a:r>
          </a:p>
          <a:p>
            <a:pPr lvl="0"/>
            <a:r>
              <a:rPr lang="en-US" dirty="0" smtClean="0"/>
              <a:t>Administrative Office</a:t>
            </a:r>
          </a:p>
          <a:p>
            <a:pPr lvl="1"/>
            <a:r>
              <a:rPr lang="en-US" dirty="0" err="1" smtClean="0"/>
              <a:t>ISSS</a:t>
            </a:r>
            <a:endParaRPr lang="en-US" dirty="0" smtClean="0"/>
          </a:p>
          <a:p>
            <a:pPr lvl="1"/>
            <a:r>
              <a:rPr lang="en-US" dirty="0" smtClean="0"/>
              <a:t>Complete request at min. 60 days prior to start of J </a:t>
            </a:r>
            <a:r>
              <a:rPr lang="en-US" dirty="0" err="1" smtClean="0"/>
              <a:t>EV</a:t>
            </a:r>
            <a:r>
              <a:rPr lang="en-US" dirty="0" smtClean="0"/>
              <a:t>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J-1 Student Intern: Process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936760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0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J-1 Student Intern: Process Details &amp;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481237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Foreign National Employees, Scholars &amp; Visitors in </a:t>
            </a:r>
            <a:r>
              <a:rPr lang="en-US" dirty="0" err="1" smtClean="0"/>
              <a:t>iStart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Each nonimmigrant and immigrant section contains 4 slides</a:t>
            </a:r>
          </a:p>
          <a:p>
            <a:pPr lvl="1"/>
            <a:r>
              <a:rPr lang="en-US" dirty="0" smtClean="0"/>
              <a:t>General information about the visa status</a:t>
            </a:r>
          </a:p>
          <a:p>
            <a:pPr lvl="1"/>
            <a:r>
              <a:rPr lang="en-US" dirty="0" smtClean="0"/>
              <a:t>Overview of the process with the various entities and systems</a:t>
            </a:r>
          </a:p>
          <a:p>
            <a:pPr lvl="1"/>
            <a:r>
              <a:rPr lang="en-US" dirty="0" smtClean="0"/>
              <a:t>Details of the process per person </a:t>
            </a:r>
          </a:p>
          <a:p>
            <a:pPr lvl="1"/>
            <a:r>
              <a:rPr lang="en-US" dirty="0" err="1" smtClean="0"/>
              <a:t>iStart</a:t>
            </a:r>
            <a:r>
              <a:rPr lang="en-US" dirty="0" smtClean="0"/>
              <a:t> process; the required e-forms and documentation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J-1 Student Intern: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31514"/>
              </p:ext>
            </p:extLst>
          </p:nvPr>
        </p:nvGraphicFramePr>
        <p:xfrm>
          <a:off x="457200" y="1143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3124200"/>
            <a:ext cx="173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91440">
              <a:buFont typeface="Arial" panose="020B0604020202020204" pitchFamily="34" charset="0"/>
              <a:buChar char="•"/>
            </a:pPr>
            <a:r>
              <a:rPr lang="en-US" sz="1200" dirty="0"/>
              <a:t>(4) English Language </a:t>
            </a:r>
            <a:r>
              <a:rPr lang="en-US" sz="1200" dirty="0" smtClean="0"/>
              <a:t>Proficiency</a:t>
            </a:r>
          </a:p>
          <a:p>
            <a:pPr lvl="0" indent="-91440">
              <a:buFont typeface="Arial" panose="020B0604020202020204" pitchFamily="34" charset="0"/>
              <a:buChar char="•"/>
            </a:pPr>
            <a:r>
              <a:rPr lang="en-US" sz="1200" dirty="0" smtClean="0"/>
              <a:t>(5) Department Compliance Certification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191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/>
              <a:t>(4)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approver for Language Assessment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/>
              <a:t>Share assessment report with scholar and host department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69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NAFTA (TN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b="1" dirty="0" smtClean="0"/>
              <a:t>Primary Purpose</a:t>
            </a:r>
          </a:p>
          <a:p>
            <a:pPr lvl="1"/>
            <a:r>
              <a:rPr lang="en-US" dirty="0" smtClean="0"/>
              <a:t>Employment</a:t>
            </a:r>
          </a:p>
          <a:p>
            <a:r>
              <a:rPr lang="en-US" b="1" dirty="0" smtClean="0"/>
              <a:t>Permissible Activities/Positions</a:t>
            </a:r>
          </a:p>
          <a:p>
            <a:pPr lvl="1"/>
            <a:r>
              <a:rPr lang="en-US" dirty="0" smtClean="0"/>
              <a:t>TN must be coming to Georgia Tech to perform duties as a NAFTA professional.</a:t>
            </a:r>
          </a:p>
          <a:p>
            <a:pPr lvl="1"/>
            <a:r>
              <a:rPr lang="en-US" dirty="0" smtClean="0"/>
              <a:t>Research positions and non-tenure-track teaching positions only.</a:t>
            </a:r>
          </a:p>
          <a:p>
            <a:r>
              <a:rPr lang="en-US" b="1" dirty="0" smtClean="0"/>
              <a:t>Restrictions</a:t>
            </a:r>
          </a:p>
          <a:p>
            <a:pPr lvl="1"/>
            <a:r>
              <a:rPr lang="en-US" dirty="0" smtClean="0"/>
              <a:t>Limited to Mexican and Canadian citizens. </a:t>
            </a:r>
          </a:p>
          <a:p>
            <a:pPr lvl="1"/>
            <a:r>
              <a:rPr lang="en-US" dirty="0" smtClean="0"/>
              <a:t>Employment limited to professions approved by NAFTA.</a:t>
            </a:r>
          </a:p>
          <a:p>
            <a:pPr lvl="1"/>
            <a:r>
              <a:rPr lang="en-US" dirty="0" smtClean="0"/>
              <a:t>Employer-specific; however, TN may add an employer.</a:t>
            </a:r>
          </a:p>
          <a:p>
            <a:pPr lvl="1"/>
            <a:r>
              <a:rPr lang="en-US" dirty="0" smtClean="0"/>
              <a:t>TN cannot be used for tenure track or tenured positions.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b="1" dirty="0" smtClean="0"/>
              <a:t>Funding Source</a:t>
            </a:r>
          </a:p>
          <a:p>
            <a:pPr lvl="1"/>
            <a:r>
              <a:rPr lang="en-US" dirty="0" smtClean="0"/>
              <a:t>Georgia Tech payroll; fellowships; grants.</a:t>
            </a:r>
          </a:p>
          <a:p>
            <a:r>
              <a:rPr lang="en-US" b="1" dirty="0" smtClean="0"/>
              <a:t>Duration</a:t>
            </a:r>
          </a:p>
          <a:p>
            <a:pPr lvl="1"/>
            <a:r>
              <a:rPr lang="en-US" dirty="0" smtClean="0"/>
              <a:t>Initial period: Up to 3 years</a:t>
            </a:r>
          </a:p>
          <a:p>
            <a:pPr lvl="1"/>
            <a:r>
              <a:rPr lang="en-US" dirty="0" smtClean="0"/>
              <a:t>Extensions: up to 3 year increments</a:t>
            </a:r>
          </a:p>
          <a:p>
            <a:pPr lvl="1"/>
            <a:r>
              <a:rPr lang="en-US" dirty="0" smtClean="0"/>
              <a:t>Maximum:  none</a:t>
            </a:r>
          </a:p>
          <a:p>
            <a:r>
              <a:rPr lang="en-US" b="1" dirty="0" smtClean="0"/>
              <a:t>Cost</a:t>
            </a:r>
          </a:p>
          <a:p>
            <a:pPr lvl="1"/>
            <a:r>
              <a:rPr lang="en-US" dirty="0" smtClean="0"/>
              <a:t>The individual is responsible for any costs incurred. </a:t>
            </a:r>
          </a:p>
          <a:p>
            <a:pPr lvl="1"/>
            <a:r>
              <a:rPr lang="en-US" dirty="0" smtClean="0"/>
              <a:t>A change of status petition incurs a fee of $325.</a:t>
            </a:r>
          </a:p>
          <a:p>
            <a:r>
              <a:rPr lang="en-US" b="1" dirty="0" smtClean="0"/>
              <a:t>Administrative Office</a:t>
            </a:r>
          </a:p>
          <a:p>
            <a:pPr lvl="1"/>
            <a:r>
              <a:rPr lang="en-US" dirty="0" smtClean="0"/>
              <a:t>Global HR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 Process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Canadian National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8104603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Mexican National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4945891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6831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 Process Details &amp; Timeline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TN: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55146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Nonimmigrant Statuses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dirty="0" smtClean="0"/>
              <a:t>E-3 Temporary Australian Worker</a:t>
            </a:r>
          </a:p>
          <a:p>
            <a:pPr lvl="1"/>
            <a:r>
              <a:rPr lang="en-US" dirty="0" smtClean="0"/>
              <a:t>The E-3 Status is identical to the H-1B, only available to Australian citizens. Consult with an Immigration Specialist in Global HR if questions or concerns arise regarding an E-3 case.  </a:t>
            </a:r>
          </a:p>
          <a:p>
            <a:r>
              <a:rPr lang="en-US" dirty="0" smtClean="0"/>
              <a:t>O-1Temporary Worker</a:t>
            </a:r>
          </a:p>
          <a:p>
            <a:pPr lvl="1"/>
            <a:r>
              <a:rPr lang="en-US" dirty="0" smtClean="0"/>
              <a:t>Generally only advisable for individuals subject to the two-year home residency rule, requirements are similar to an EB-1 Outstanding Professor or Researcher petition. Consult with an Immigration Specialist in Global HR if questions or concerns arise regarding these statuses. </a:t>
            </a:r>
          </a:p>
          <a:p>
            <a:r>
              <a:rPr lang="en-US" cap="all" dirty="0" smtClean="0"/>
              <a:t>F-1 OPT</a:t>
            </a:r>
          </a:p>
          <a:p>
            <a:pPr lvl="1"/>
            <a:r>
              <a:rPr lang="en-US" dirty="0" smtClean="0"/>
              <a:t>Currently there is no process in </a:t>
            </a:r>
            <a:r>
              <a:rPr lang="en-US" dirty="0" err="1" smtClean="0"/>
              <a:t>iStart</a:t>
            </a:r>
            <a:r>
              <a:rPr lang="en-US" dirty="0" smtClean="0"/>
              <a:t> for employees in F-1 status with OPT work authorization. Please contact an Immigration Specialist in Global Human Resources if questions or concerns arise regarding employees in this status.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 Petition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 smtClean="0">
                <a:hlinkClick r:id="rId2" action="ppaction://hlinksldjump"/>
              </a:rPr>
              <a:t>EB-1; Outstanding </a:t>
            </a:r>
            <a:r>
              <a:rPr lang="en-US" dirty="0">
                <a:hlinkClick r:id="rId2" action="ppaction://hlinksldjump"/>
              </a:rPr>
              <a:t>Professor or </a:t>
            </a:r>
            <a:r>
              <a:rPr lang="en-US" dirty="0" smtClean="0">
                <a:hlinkClick r:id="rId2" action="ppaction://hlinksldjump"/>
              </a:rPr>
              <a:t>Researcher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EB-2; Advanced </a:t>
            </a:r>
            <a:r>
              <a:rPr lang="en-US" dirty="0">
                <a:hlinkClick r:id="rId3" action="ppaction://hlinksldjump"/>
              </a:rPr>
              <a:t>degree holder, Special Handling for University Teachers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EB-1; Outstanding </a:t>
            </a:r>
            <a:r>
              <a:rPr lang="en-US" dirty="0"/>
              <a:t>Professor or Researcher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/>
              <a:t>Type of </a:t>
            </a:r>
            <a:r>
              <a:rPr lang="en-US" dirty="0" smtClean="0"/>
              <a:t>Individual</a:t>
            </a:r>
          </a:p>
          <a:p>
            <a:pPr lvl="1" algn="just"/>
            <a:r>
              <a:rPr lang="en-US" dirty="0"/>
              <a:t>Professor or researcher who is recognized internationally as outstanding in the academic field, and who has at least 3 years of teaching or research experience in the field.</a:t>
            </a:r>
            <a:endParaRPr lang="en-US" dirty="0" smtClean="0"/>
          </a:p>
          <a:p>
            <a:r>
              <a:rPr lang="en-US" dirty="0"/>
              <a:t>Job Offer </a:t>
            </a:r>
            <a:r>
              <a:rPr lang="en-US" dirty="0" smtClean="0"/>
              <a:t>Requirement</a:t>
            </a:r>
          </a:p>
          <a:p>
            <a:pPr lvl="1" algn="just"/>
            <a:r>
              <a:rPr lang="en-US" dirty="0"/>
              <a:t>Must have offer of a tenured or tenure-track teaching or permanent research position</a:t>
            </a:r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 algn="just"/>
            <a:r>
              <a:rPr lang="en-US" dirty="0"/>
              <a:t>Individual must be in the field of endeavor for at least 3 years after the completion of the terminal degree; must a meet at least 2 of the6 substantiating evidence categories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Restrictions</a:t>
            </a:r>
          </a:p>
          <a:p>
            <a:pPr lvl="1" algn="just"/>
            <a:r>
              <a:rPr lang="en-US" dirty="0" smtClean="0"/>
              <a:t>Postdoctoral fellows are not eligible for an EB-1 petition sponsored by Georgia Tech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EB-1; Outstanding </a:t>
            </a:r>
            <a:r>
              <a:rPr lang="en-US" dirty="0"/>
              <a:t>Professor or Researcher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n-US" dirty="0" smtClean="0"/>
              <a:t>Necessary Documentation</a:t>
            </a:r>
          </a:p>
          <a:p>
            <a:pPr lvl="1" algn="just"/>
            <a:r>
              <a:rPr lang="en-US" dirty="0"/>
              <a:t>Beneficiary must compile and submit evidence in at least 3 of the following categories: </a:t>
            </a:r>
            <a:endParaRPr lang="en-US" dirty="0" smtClean="0"/>
          </a:p>
          <a:p>
            <a:pPr lvl="2" algn="just"/>
            <a:r>
              <a:rPr lang="en-US" dirty="0" smtClean="0"/>
              <a:t>Receipt </a:t>
            </a:r>
            <a:r>
              <a:rPr lang="en-US" dirty="0"/>
              <a:t>of major prizes or awards for outstanding achievement in the academic field; </a:t>
            </a:r>
            <a:endParaRPr lang="en-US" dirty="0" smtClean="0"/>
          </a:p>
          <a:p>
            <a:pPr lvl="2" algn="just"/>
            <a:r>
              <a:rPr lang="en-US" dirty="0" smtClean="0"/>
              <a:t>Membership </a:t>
            </a:r>
            <a:r>
              <a:rPr lang="en-US" dirty="0"/>
              <a:t>in associations in the academic field which require outstanding achievements in the academic field; </a:t>
            </a:r>
            <a:endParaRPr lang="en-US" dirty="0" smtClean="0"/>
          </a:p>
          <a:p>
            <a:pPr lvl="2" algn="just"/>
            <a:r>
              <a:rPr lang="en-US" dirty="0" smtClean="0"/>
              <a:t>Published </a:t>
            </a:r>
            <a:r>
              <a:rPr lang="en-US" dirty="0"/>
              <a:t>material written by others about the alien's work in the academic field; </a:t>
            </a:r>
            <a:endParaRPr lang="en-US" dirty="0" smtClean="0"/>
          </a:p>
          <a:p>
            <a:pPr lvl="2" algn="just"/>
            <a:r>
              <a:rPr lang="en-US" dirty="0" smtClean="0"/>
              <a:t>Evidence </a:t>
            </a:r>
            <a:r>
              <a:rPr lang="en-US" dirty="0"/>
              <a:t>of participation as the judge </a:t>
            </a:r>
            <a:r>
              <a:rPr lang="en-US" dirty="0" smtClean="0"/>
              <a:t>of </a:t>
            </a:r>
            <a:r>
              <a:rPr lang="en-US" dirty="0"/>
              <a:t>the work of others in the same or an allied academic field; </a:t>
            </a:r>
            <a:endParaRPr lang="en-US" dirty="0" smtClean="0"/>
          </a:p>
          <a:p>
            <a:pPr lvl="2" algn="just"/>
            <a:r>
              <a:rPr lang="en-US" dirty="0" smtClean="0"/>
              <a:t>Original </a:t>
            </a:r>
            <a:r>
              <a:rPr lang="en-US" dirty="0"/>
              <a:t>scientific or scholarly research contributions to the academic field; </a:t>
            </a:r>
            <a:endParaRPr lang="en-US" dirty="0" smtClean="0"/>
          </a:p>
          <a:p>
            <a:pPr lvl="2" algn="just"/>
            <a:r>
              <a:rPr lang="en-US" dirty="0" smtClean="0"/>
              <a:t>Authorship </a:t>
            </a:r>
            <a:r>
              <a:rPr lang="en-US" dirty="0"/>
              <a:t>of scholarly books or articles (in scholarly journals with international circulation) in the academic field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EB-1 Process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718463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1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Foreign National Employees, Scholars &amp; Visitors in </a:t>
            </a:r>
            <a:r>
              <a:rPr lang="en-US" dirty="0" err="1" smtClean="0"/>
              <a:t>iStart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After completing this tutorial, you should be able to do the following:</a:t>
            </a:r>
          </a:p>
          <a:p>
            <a:pPr lvl="1"/>
            <a:r>
              <a:rPr lang="en-US" dirty="0" smtClean="0"/>
              <a:t>Add a new person to </a:t>
            </a:r>
            <a:r>
              <a:rPr lang="en-US" dirty="0" err="1" smtClean="0"/>
              <a:t>iStart</a:t>
            </a:r>
            <a:endParaRPr lang="en-US" dirty="0" smtClean="0"/>
          </a:p>
          <a:p>
            <a:pPr lvl="1"/>
            <a:r>
              <a:rPr lang="en-US" dirty="0" smtClean="0"/>
              <a:t>Review your open cases</a:t>
            </a:r>
          </a:p>
          <a:p>
            <a:pPr lvl="1"/>
            <a:r>
              <a:rPr lang="en-US" dirty="0" smtClean="0"/>
              <a:t>Identify appropriate status options for the employee, scholar or visitor </a:t>
            </a:r>
            <a:endParaRPr lang="en-US" dirty="0"/>
          </a:p>
          <a:p>
            <a:pPr lvl="1"/>
            <a:r>
              <a:rPr lang="en-US" dirty="0" smtClean="0"/>
              <a:t>Initiate requests in iStart</a:t>
            </a:r>
          </a:p>
          <a:p>
            <a:pPr lvl="1"/>
            <a:r>
              <a:rPr lang="en-US" dirty="0" smtClean="0"/>
              <a:t>Identify which statuses are processed by Global Human Resources</a:t>
            </a:r>
          </a:p>
          <a:p>
            <a:pPr lvl="1"/>
            <a:r>
              <a:rPr lang="en-US" dirty="0" smtClean="0"/>
              <a:t>Identify which statuses are processed by </a:t>
            </a:r>
            <a:r>
              <a:rPr lang="en-US" dirty="0" err="1" smtClean="0"/>
              <a:t>ISSS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EB-1 Process </a:t>
            </a:r>
            <a:r>
              <a:rPr lang="en-US" dirty="0"/>
              <a:t>Details &amp;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6903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640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EB-1: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196887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EB-2; Advanced </a:t>
            </a:r>
            <a:r>
              <a:rPr lang="en-US" dirty="0"/>
              <a:t>degree holder, Special Handling for University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/>
              <a:t>Type of </a:t>
            </a:r>
            <a:r>
              <a:rPr lang="en-US" dirty="0" smtClean="0"/>
              <a:t>Individual</a:t>
            </a:r>
          </a:p>
          <a:p>
            <a:pPr lvl="1"/>
            <a:r>
              <a:rPr lang="en-US" dirty="0"/>
              <a:t>An individual holding a degree above a bachelor's degree, which is required for the job offered. Individual must engage in classroom teaching.</a:t>
            </a:r>
            <a:endParaRPr lang="en-US" dirty="0" smtClean="0"/>
          </a:p>
          <a:p>
            <a:r>
              <a:rPr lang="en-US" dirty="0"/>
              <a:t>Job Offer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Must have offer of a permanent full-time position which requires an advanced degree or equivalent</a:t>
            </a:r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/>
              <a:t>Employing department must provide evidence that the individual was the best candidate for the position for which they were hired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Only available to individuals in teaching positions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EB-2; Advanced </a:t>
            </a:r>
            <a:r>
              <a:rPr lang="en-US" dirty="0"/>
              <a:t>degree holder, Special Handling for University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Necessary Documentation</a:t>
            </a:r>
          </a:p>
          <a:p>
            <a:pPr lvl="1"/>
            <a:r>
              <a:rPr lang="en-US" dirty="0"/>
              <a:t>The Department must compile and submit the following: </a:t>
            </a:r>
            <a:endParaRPr lang="en-US" dirty="0" smtClean="0"/>
          </a:p>
          <a:p>
            <a:pPr lvl="2"/>
            <a:r>
              <a:rPr lang="en-US" dirty="0" smtClean="0"/>
              <a:t>Offer </a:t>
            </a:r>
            <a:r>
              <a:rPr lang="en-US" dirty="0"/>
              <a:t>Letter; </a:t>
            </a:r>
            <a:endParaRPr lang="en-US" dirty="0" smtClean="0"/>
          </a:p>
          <a:p>
            <a:pPr lvl="2"/>
            <a:r>
              <a:rPr lang="en-US" dirty="0" smtClean="0"/>
              <a:t>Statement </a:t>
            </a:r>
            <a:r>
              <a:rPr lang="en-US" dirty="0"/>
              <a:t>Regarding Candidate’s Qualifications; </a:t>
            </a:r>
            <a:endParaRPr lang="en-US" dirty="0" smtClean="0"/>
          </a:p>
          <a:p>
            <a:pPr lvl="2"/>
            <a:r>
              <a:rPr lang="en-US" dirty="0" smtClean="0"/>
              <a:t>Evidence </a:t>
            </a:r>
            <a:r>
              <a:rPr lang="en-US" dirty="0"/>
              <a:t>of Advertisement; </a:t>
            </a:r>
            <a:endParaRPr lang="en-US" dirty="0" smtClean="0"/>
          </a:p>
          <a:p>
            <a:pPr lvl="2"/>
            <a:r>
              <a:rPr lang="en-US" dirty="0" smtClean="0"/>
              <a:t>Recruitment </a:t>
            </a:r>
            <a:r>
              <a:rPr lang="en-US" dirty="0"/>
              <a:t>Report; </a:t>
            </a:r>
            <a:endParaRPr lang="en-US" dirty="0" smtClean="0"/>
          </a:p>
          <a:p>
            <a:pPr lvl="2"/>
            <a:r>
              <a:rPr lang="en-US" dirty="0" smtClean="0"/>
              <a:t>Search </a:t>
            </a:r>
            <a:r>
              <a:rPr lang="en-US" dirty="0"/>
              <a:t>Committee Report; </a:t>
            </a:r>
            <a:endParaRPr lang="en-US" dirty="0" smtClean="0"/>
          </a:p>
          <a:p>
            <a:pPr lvl="2"/>
            <a:r>
              <a:rPr lang="en-US" dirty="0" smtClean="0"/>
              <a:t>Applicant </a:t>
            </a:r>
            <a:r>
              <a:rPr lang="en-US" dirty="0"/>
              <a:t>Résumés/CVs  or applications 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EB-2 Process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60516"/>
              </p:ext>
            </p:extLst>
          </p:nvPr>
        </p:nvGraphicFramePr>
        <p:xfrm>
          <a:off x="457200" y="12954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979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EB-2 </a:t>
            </a:r>
            <a:r>
              <a:rPr lang="en-US" dirty="0"/>
              <a:t>Process Details &amp;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323927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54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EB-2: </a:t>
            </a:r>
            <a:r>
              <a:rPr lang="en-US" dirty="0" err="1" smtClean="0"/>
              <a:t>iStart</a:t>
            </a:r>
            <a:r>
              <a:rPr lang="en-US" dirty="0" smtClean="0"/>
              <a:t> E-forms &amp; Required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82191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USDOS visas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USCIS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CBP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GHR non-immigrant visa options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OIE J </a:t>
            </a:r>
            <a:r>
              <a:rPr lang="en-US" dirty="0" err="1" smtClean="0">
                <a:hlinkClick r:id="rId6"/>
              </a:rPr>
              <a:t>EV</a:t>
            </a:r>
            <a:r>
              <a:rPr lang="en-US" dirty="0" smtClean="0">
                <a:hlinkClick r:id="rId6"/>
              </a:rPr>
              <a:t> category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93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Access to </a:t>
            </a:r>
            <a:r>
              <a:rPr lang="en-US" dirty="0" err="1" smtClean="0"/>
              <a:t>iStart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oie.gatech.edu/</a:t>
            </a:r>
            <a:r>
              <a:rPr lang="en-US" dirty="0" err="1" smtClean="0">
                <a:hlinkClick r:id="rId3"/>
              </a:rPr>
              <a:t>istart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the web form for Hiring Managers after reviewing this tutorial</a:t>
            </a:r>
          </a:p>
          <a:p>
            <a:r>
              <a:rPr lang="en-US" dirty="0" smtClean="0"/>
              <a:t>Upon receiving an email reply from the </a:t>
            </a:r>
            <a:r>
              <a:rPr lang="en-US" dirty="0" smtClean="0"/>
              <a:t>OIE to follow up on your </a:t>
            </a:r>
            <a:r>
              <a:rPr lang="en-US" dirty="0" smtClean="0"/>
              <a:t>request for access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&amp;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Nonimmigrant Visa Status</a:t>
            </a:r>
          </a:p>
          <a:p>
            <a:pPr lvl="1"/>
            <a:r>
              <a:rPr lang="en-US" dirty="0" smtClean="0"/>
              <a:t>Intent to visit the U.S. for a temporary period. Admission granted for a specific period of stay and to participate in a specified activity</a:t>
            </a:r>
          </a:p>
          <a:p>
            <a:pPr lvl="1"/>
            <a:r>
              <a:rPr lang="en-US" sz="2400" dirty="0" smtClean="0">
                <a:hlinkClick r:id="rId2"/>
              </a:rPr>
              <a:t>travel.state.gov/visa/temp/types/types_1286.html</a:t>
            </a:r>
            <a:endParaRPr lang="en-US" sz="2400" dirty="0" smtClean="0"/>
          </a:p>
          <a:p>
            <a:r>
              <a:rPr lang="en-US" dirty="0" smtClean="0"/>
              <a:t>Immigrant Visa Status</a:t>
            </a:r>
            <a:endParaRPr lang="en-US" dirty="0"/>
          </a:p>
          <a:p>
            <a:pPr lvl="1"/>
            <a:r>
              <a:rPr lang="en-US" dirty="0" smtClean="0"/>
              <a:t>Intent to reside in the U.S. permanently. Admission granted with no specific period of stay no restrictions on activity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travel.state.gov/visa/visa_4354.html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Agency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182228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0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iStart</a:t>
            </a:r>
            <a:r>
              <a:rPr lang="en-US" dirty="0" smtClean="0"/>
              <a:t> Departmental 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Requesting Departmental Services Access</a:t>
            </a:r>
          </a:p>
          <a:p>
            <a:pPr lvl="1"/>
            <a:r>
              <a:rPr lang="en-US" dirty="0" smtClean="0"/>
              <a:t>After viewing this tutorial, submit a web form </a:t>
            </a:r>
            <a:r>
              <a:rPr lang="en-US" dirty="0"/>
              <a:t>at </a:t>
            </a:r>
            <a:r>
              <a:rPr lang="en-US" dirty="0" smtClean="0">
                <a:hlinkClick r:id="rId3"/>
              </a:rPr>
              <a:t>www.oie.gatech.edu/istart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screen shots demonstrate the following:</a:t>
            </a:r>
          </a:p>
          <a:p>
            <a:pPr lvl="1"/>
            <a:r>
              <a:rPr lang="en-US" dirty="0" smtClean="0"/>
              <a:t>How to log in with department access </a:t>
            </a:r>
          </a:p>
          <a:p>
            <a:pPr lvl="1"/>
            <a:r>
              <a:rPr lang="en-US" dirty="0" smtClean="0"/>
              <a:t>Accessing client cases </a:t>
            </a:r>
          </a:p>
          <a:p>
            <a:pPr lvl="1"/>
            <a:r>
              <a:rPr lang="en-US" dirty="0" smtClean="0"/>
              <a:t>Visual of grouped e-forms look like and what pending for review means</a:t>
            </a:r>
          </a:p>
          <a:p>
            <a:pPr lvl="1"/>
            <a:r>
              <a:rPr lang="en-US" dirty="0" smtClean="0"/>
              <a:t>Understanding client access vs. 2</a:t>
            </a:r>
            <a:r>
              <a:rPr lang="en-US" baseline="30000" dirty="0" smtClean="0"/>
              <a:t>nd</a:t>
            </a:r>
            <a:r>
              <a:rPr lang="en-US" dirty="0" smtClean="0"/>
              <a:t> approver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in with Department Access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5618"/>
            <a:ext cx="55709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00" y="379822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Department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24600" y="4191000"/>
            <a:ext cx="13716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All Client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tudini3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865414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533400" y="3962400"/>
            <a:ext cx="2057400" cy="609600"/>
          </a:xfrm>
          <a:prstGeom prst="donut">
            <a:avLst>
              <a:gd name="adj" fmla="val 5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34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110&quot;&gt;&lt;object type=&quot;3&quot; unique_id=&quot;10111&quot;&gt;&lt;property id=&quot;20148&quot; value=&quot;5&quot;/&gt;&lt;property id=&quot;20300&quot; value=&quot;Slide 1 - &amp;quot;iStart Departmental User Guide Presented by: The Office of Global Human Resources and The Office of International E&quot;/&gt;&lt;property id=&quot;20307&quot; value=&quot;256&quot;/&gt;&lt;/object&gt;&lt;object type=&quot;3&quot; unique_id=&quot;10112&quot;&gt;&lt;property id=&quot;20148&quot; value=&quot;5&quot;/&gt;&lt;property id=&quot;20300&quot; value=&quot;Slide 2 - &amp;quot;Processing Foreign National Employees, Scholars &amp;amp; Visitors in iStart&amp;quot;&quot;/&gt;&lt;property id=&quot;20307&quot; value=&quot;271&quot;/&gt;&lt;/object&gt;&lt;object type=&quot;3&quot; unique_id=&quot;10113&quot;&gt;&lt;property id=&quot;20148&quot; value=&quot;5&quot;/&gt;&lt;property id=&quot;20300&quot; value=&quot;Slide 3 - &amp;quot;Processing Foreign National Employees, Scholars &amp;amp; Visitors in iStart&amp;quot;&quot;/&gt;&lt;property id=&quot;20307&quot; value=&quot;321&quot;/&gt;&lt;/object&gt;&lt;object type=&quot;3&quot; unique_id=&quot;10114&quot;&gt;&lt;property id=&quot;20148&quot; value=&quot;5&quot;/&gt;&lt;property id=&quot;20300&quot; value=&quot;Slide 4 - &amp;quot;Processing Foreign National Employees, Scholars &amp;amp; Visitors in iStart&amp;quot;&quot;/&gt;&lt;property id=&quot;20307&quot; value=&quot;323&quot;/&gt;&lt;/object&gt;&lt;object type=&quot;3&quot; unique_id=&quot;10115&quot;&gt;&lt;property id=&quot;20148&quot; value=&quot;5&quot;/&gt;&lt;property id=&quot;20300&quot; value=&quot;Slide 5 - &amp;quot;Definitions &amp;amp; Terms&amp;quot;&quot;/&gt;&lt;property id=&quot;20307&quot; value=&quot;288&quot;/&gt;&lt;/object&gt;&lt;object type=&quot;3&quot; unique_id=&quot;10116&quot;&gt;&lt;property id=&quot;20148&quot; value=&quot;5&quot;/&gt;&lt;property id=&quot;20300&quot; value=&quot;Slide 6 - &amp;quot;Federal Agency Overview&amp;quot;&quot;/&gt;&lt;property id=&quot;20307&quot; value=&quot;277&quot;/&gt;&lt;/object&gt;&lt;object type=&quot;3&quot; unique_id=&quot;10117&quot;&gt;&lt;property id=&quot;20148&quot; value=&quot;5&quot;/&gt;&lt;property id=&quot;20300&quot; value=&quot;Slide 7 - &amp;quot;iStart Departmental User Access&amp;quot;&quot;/&gt;&lt;property id=&quot;20307&quot; value=&quot;292&quot;/&gt;&lt;/object&gt;&lt;object type=&quot;3&quot; unique_id=&quot;10118&quot;&gt;&lt;property id=&quot;20148&quot; value=&quot;5&quot;/&gt;&lt;property id=&quot;20300&quot; value=&quot;Slide 8 - &amp;quot;Log in with Department Access&amp;quot;&quot;/&gt;&lt;property id=&quot;20307&quot; value=&quot;298&quot;/&gt;&lt;/object&gt;&lt;object type=&quot;3&quot; unique_id=&quot;10119&quot;&gt;&lt;property id=&quot;20148&quot; value=&quot;5&quot;/&gt;&lt;property id=&quot;20300&quot; value=&quot;Slide 9 - &amp;quot;Viewing All Client Records&amp;quot;&quot;/&gt;&lt;property id=&quot;20307&quot; value=&quot;301&quot;/&gt;&lt;/object&gt;&lt;object type=&quot;3&quot; unique_id=&quot;10120&quot;&gt;&lt;property id=&quot;20148&quot; value=&quot;5&quot;/&gt;&lt;property id=&quot;20300&quot; value=&quot;Slide 10 - &amp;quot;View Specific Cases&amp;quot;&quot;/&gt;&lt;property id=&quot;20307&quot; value=&quot;302&quot;/&gt;&lt;/object&gt;&lt;object type=&quot;3&quot; unique_id=&quot;10121&quot;&gt;&lt;property id=&quot;20148&quot; value=&quot;5&quot;/&gt;&lt;property id=&quot;20300&quot; value=&quot;Slide 11 - &amp;quot;Case Information Display&amp;quot;&quot;/&gt;&lt;property id=&quot;20307&quot; value=&quot;303&quot;/&gt;&lt;/object&gt;&lt;object type=&quot;3&quot; unique_id=&quot;10122&quot;&gt;&lt;property id=&quot;20148&quot; value=&quot;5&quot;/&gt;&lt;property id=&quot;20300&quot; value=&quot;Slide 12 - &amp;quot;Reviewing Client Case&amp;quot;&quot;/&gt;&lt;property id=&quot;20307&quot; value=&quot;304&quot;/&gt;&lt;/object&gt;&lt;object type=&quot;3&quot; unique_id=&quot;10123&quot;&gt;&lt;property id=&quot;20148&quot; value=&quot;5&quot;/&gt;&lt;property id=&quot;20300&quot; value=&quot;Slide 13 - &amp;quot;Client Access vs. 2nd Approver&amp;quot;&quot;/&gt;&lt;property id=&quot;20307&quot; value=&quot;305&quot;/&gt;&lt;/object&gt;&lt;object type=&quot;3&quot; unique_id=&quot;10124&quot;&gt;&lt;property id=&quot;20148&quot; value=&quot;5&quot;/&gt;&lt;property id=&quot;20300&quot; value=&quot;Slide 14 - &amp;quot;Nonimmigrant Status Options&amp;quot;&quot;/&gt;&lt;property id=&quot;20307&quot; value=&quot;257&quot;/&gt;&lt;/object&gt;&lt;object type=&quot;3&quot; unique_id=&quot;10125&quot;&gt;&lt;property id=&quot;20148&quot; value=&quot;5&quot;/&gt;&lt;property id=&quot;20300&quot; value=&quot;Slide 15 - &amp;quot;B-1 Business Visitor or Visa Waiver Business &amp;quot;&quot;/&gt;&lt;property id=&quot;20307&quot; value=&quot;329&quot;/&gt;&lt;/object&gt;&lt;object type=&quot;3&quot; unique_id=&quot;10126&quot;&gt;&lt;property id=&quot;20148&quot; value=&quot;5&quot;/&gt;&lt;property id=&quot;20300&quot; value=&quot;Slide 16 - &amp;quot;B-1/VWB: Process Overview&amp;quot;&quot;/&gt;&lt;property id=&quot;20307&quot; value=&quot;330&quot;/&gt;&lt;/object&gt;&lt;object type=&quot;3&quot; unique_id=&quot;10127&quot;&gt;&lt;property id=&quot;20148&quot; value=&quot;5&quot;/&gt;&lt;property id=&quot;20300&quot; value=&quot;Slide 17 - &amp;quot;B-1/VWB: Process Details &amp;amp; Timeline&amp;quot;&quot;/&gt;&lt;property id=&quot;20307&quot; value=&quot;331&quot;/&gt;&lt;/object&gt;&lt;object type=&quot;3&quot; unique_id=&quot;10128&quot;&gt;&lt;property id=&quot;20148&quot; value=&quot;5&quot;/&gt;&lt;property id=&quot;20300&quot; value=&quot;Slide 18 - &amp;quot;B-1/VWB: iStart E-forms &amp;amp; Required Documents&amp;quot;&quot;/&gt;&lt;property id=&quot;20307&quot; value=&quot;332&quot;/&gt;&lt;/object&gt;&lt;object type=&quot;3&quot; unique_id=&quot;10129&quot;&gt;&lt;property id=&quot;20148&quot; value=&quot;5&quot;/&gt;&lt;property id=&quot;20300&quot; value=&quot;Slide 19 - &amp;quot;H-1B Temporary Worker&amp;quot;&quot;/&gt;&lt;property id=&quot;20307&quot; value=&quot;333&quot;/&gt;&lt;/object&gt;&lt;object type=&quot;3&quot; unique_id=&quot;10130&quot;&gt;&lt;property id=&quot;20148&quot; value=&quot;5&quot;/&gt;&lt;property id=&quot;20300&quot; value=&quot;Slide 20 - &amp;quot;H-1B: Process Overview&amp;quot;&quot;/&gt;&lt;property id=&quot;20307&quot; value=&quot;334&quot;/&gt;&lt;/object&gt;&lt;object type=&quot;3&quot; unique_id=&quot;10131&quot;&gt;&lt;property id=&quot;20148&quot; value=&quot;5&quot;/&gt;&lt;property id=&quot;20300&quot; value=&quot;Slide 21 - &amp;quot;H-1B: Process Details &amp;amp; Timeline&amp;quot;&quot;/&gt;&lt;property id=&quot;20307&quot; value=&quot;335&quot;/&gt;&lt;/object&gt;&lt;object type=&quot;3&quot; unique_id=&quot;10132&quot;&gt;&lt;property id=&quot;20148&quot; value=&quot;5&quot;/&gt;&lt;property id=&quot;20300&quot; value=&quot;Slide 22 - &amp;quot;H-1B: iStart E-forms &amp;amp; Required Documents&amp;quot;&quot;/&gt;&lt;property id=&quot;20307&quot; value=&quot;336&quot;/&gt;&lt;/object&gt;&lt;object type=&quot;3&quot; unique_id=&quot;10133&quot;&gt;&lt;property id=&quot;20148&quot; value=&quot;5&quot;/&gt;&lt;property id=&quot;20300&quot; value=&quot;Slide 23 - &amp;quot;J-1 Exchange Visitor Scholar Categories&amp;quot;&quot;/&gt;&lt;property id=&quot;20307&quot; value=&quot;337&quot;/&gt;&lt;/object&gt;&lt;object type=&quot;3&quot; unique_id=&quot;10134&quot;&gt;&lt;property id=&quot;20148&quot; value=&quot;5&quot;/&gt;&lt;property id=&quot;20300&quot; value=&quot;Slide 24 - &amp;quot;J-1 Scholar: Process Overview&amp;quot;&quot;/&gt;&lt;property id=&quot;20307&quot; value=&quot;338&quot;/&gt;&lt;/object&gt;&lt;object type=&quot;3&quot; unique_id=&quot;10135&quot;&gt;&lt;property id=&quot;20148&quot; value=&quot;5&quot;/&gt;&lt;property id=&quot;20300&quot; value=&quot;Slide 25 - &amp;quot;J-1 Scholar: Process Details &amp;amp; Timeline&amp;quot;&quot;/&gt;&lt;property id=&quot;20307&quot; value=&quot;339&quot;/&gt;&lt;/object&gt;&lt;object type=&quot;3&quot; unique_id=&quot;10136&quot;&gt;&lt;property id=&quot;20148&quot; value=&quot;5&quot;/&gt;&lt;property id=&quot;20300&quot; value=&quot;Slide 26 - &amp;quot;J-1 Scholar: iStart E-forms &amp;amp; Required Documents&amp;quot;&quot;/&gt;&lt;property id=&quot;20307&quot; value=&quot;340&quot;/&gt;&lt;/object&gt;&lt;object type=&quot;3&quot; unique_id=&quot;10137&quot;&gt;&lt;property id=&quot;20148&quot; value=&quot;5&quot;/&gt;&lt;property id=&quot;20300&quot; value=&quot;Slide 27 - &amp;quot;J-1 Exchange Visitor Student Intern&amp;quot;&quot;/&gt;&lt;property id=&quot;20307&quot; value=&quot;341&quot;/&gt;&lt;/object&gt;&lt;object type=&quot;3&quot; unique_id=&quot;10138&quot;&gt;&lt;property id=&quot;20148&quot; value=&quot;5&quot;/&gt;&lt;property id=&quot;20300&quot; value=&quot;Slide 28 - &amp;quot;J-1 Student Intern: Process Overview&amp;quot;&quot;/&gt;&lt;property id=&quot;20307&quot; value=&quot;342&quot;/&gt;&lt;/object&gt;&lt;object type=&quot;3&quot; unique_id=&quot;10139&quot;&gt;&lt;property id=&quot;20148&quot; value=&quot;5&quot;/&gt;&lt;property id=&quot;20300&quot; value=&quot;Slide 29 - &amp;quot;J-1 Student Intern: Process Details &amp;amp; Timeline&amp;quot;&quot;/&gt;&lt;property id=&quot;20307&quot; value=&quot;343&quot;/&gt;&lt;/object&gt;&lt;object type=&quot;3&quot; unique_id=&quot;10140&quot;&gt;&lt;property id=&quot;20148&quot; value=&quot;5&quot;/&gt;&lt;property id=&quot;20300&quot; value=&quot;Slide 30 - &amp;quot;J-1 Student Intern: iStart E-forms &amp;amp; Required Documents&amp;quot;&quot;/&gt;&lt;property id=&quot;20307&quot; value=&quot;344&quot;/&gt;&lt;/object&gt;&lt;object type=&quot;3&quot; unique_id=&quot;10141&quot;&gt;&lt;property id=&quot;20148&quot; value=&quot;5&quot;/&gt;&lt;property id=&quot;20300&quot; value=&quot;Slide 31 - &amp;quot;Trade NAFTA (TN)&amp;quot;&quot;/&gt;&lt;property id=&quot;20307&quot; value=&quot;262&quot;/&gt;&lt;/object&gt;&lt;object type=&quot;3&quot; unique_id=&quot;10142&quot;&gt;&lt;property id=&quot;20148&quot; value=&quot;5&quot;/&gt;&lt;property id=&quot;20300&quot; value=&quot;Slide 32 - &amp;quot;TN Process Overview&amp;quot;&quot;/&gt;&lt;property id=&quot;20307&quot; value=&quot;276&quot;/&gt;&lt;/object&gt;&lt;object type=&quot;3&quot; unique_id=&quot;10143&quot;&gt;&lt;property id=&quot;20148&quot; value=&quot;5&quot;/&gt;&lt;property id=&quot;20300&quot; value=&quot;Slide 33 - &amp;quot;TN Process Details &amp;amp; Timeline&amp;quot;&quot;/&gt;&lt;property id=&quot;20307&quot; value=&quot;345&quot;/&gt;&lt;/object&gt;&lt;object type=&quot;3&quot; unique_id=&quot;10144&quot;&gt;&lt;property id=&quot;20148&quot; value=&quot;5&quot;/&gt;&lt;property id=&quot;20300&quot; value=&quot;Slide 34 - &amp;quot;TN: iStart E-forms &amp;amp; Required Documents&amp;quot;&quot;/&gt;&lt;property id=&quot;20307&quot; value=&quot;263&quot;/&gt;&lt;/object&gt;&lt;object type=&quot;3&quot; unique_id=&quot;10145&quot;&gt;&lt;property id=&quot;20148&quot; value=&quot;5&quot;/&gt;&lt;property id=&quot;20300&quot; value=&quot;Slide 35 - &amp;quot;Other Nonimmigrant Statuses&amp;quot;&quot;/&gt;&lt;property id=&quot;20307&quot; value=&quot;346&quot;/&gt;&lt;/object&gt;&lt;object type=&quot;3&quot; unique_id=&quot;10146&quot;&gt;&lt;property id=&quot;20148&quot; value=&quot;5&quot;/&gt;&lt;property id=&quot;20300&quot; value=&quot;Slide 36 - &amp;quot;Immigrant Petition Options&amp;quot;&quot;/&gt;&lt;property id=&quot;20307&quot; value=&quot;266&quot;/&gt;&lt;/object&gt;&lt;object type=&quot;3&quot; unique_id=&quot;10147&quot;&gt;&lt;property id=&quot;20148&quot; value=&quot;5&quot;/&gt;&lt;property id=&quot;20300&quot; value=&quot;Slide 37 - &amp;quot;EB-1; Outstanding Professor or Researcher&amp;quot;&quot;/&gt;&lt;property id=&quot;20307&quot; value=&quot;267&quot;/&gt;&lt;/object&gt;&lt;object type=&quot;3&quot; unique_id=&quot;10148&quot;&gt;&lt;property id=&quot;20148&quot; value=&quot;5&quot;/&gt;&lt;property id=&quot;20300&quot; value=&quot;Slide 38 - &amp;quot;EB-1; Outstanding Professor or Researcher&amp;quot;&quot;/&gt;&lt;property id=&quot;20307&quot; value=&quot;289&quot;/&gt;&lt;/object&gt;&lt;object type=&quot;3&quot; unique_id=&quot;10149&quot;&gt;&lt;property id=&quot;20148&quot; value=&quot;5&quot;/&gt;&lt;property id=&quot;20300&quot; value=&quot;Slide 39 - &amp;quot;EB-1 Process Overview&amp;quot;&quot;/&gt;&lt;property id=&quot;20307&quot; value=&quot;279&quot;/&gt;&lt;/object&gt;&lt;object type=&quot;3&quot; unique_id=&quot;10150&quot;&gt;&lt;property id=&quot;20148&quot; value=&quot;5&quot;/&gt;&lt;property id=&quot;20300&quot; value=&quot;Slide 40 - &amp;quot;EB-1 Process Details &amp;amp; Timeline&amp;quot;&quot;/&gt;&lt;property id=&quot;20307&quot; value=&quot;347&quot;/&gt;&lt;/object&gt;&lt;object type=&quot;3&quot; unique_id=&quot;10151&quot;&gt;&lt;property id=&quot;20148&quot; value=&quot;5&quot;/&gt;&lt;property id=&quot;20300&quot; value=&quot;Slide 41 - &amp;quot;EB-1: iStart E-forms &amp;amp; Required Documents&amp;quot;&quot;/&gt;&lt;property id=&quot;20307&quot; value=&quot;269&quot;/&gt;&lt;/object&gt;&lt;object type=&quot;3&quot; unique_id=&quot;10152&quot;&gt;&lt;property id=&quot;20148&quot; value=&quot;5&quot;/&gt;&lt;property id=&quot;20300&quot; value=&quot;Slide 42 - &amp;quot;EB-2; Advanced degree holder, Special Handling for University Teachers&amp;quot;&quot;/&gt;&lt;property id=&quot;20307&quot; value=&quot;268&quot;/&gt;&lt;/object&gt;&lt;object type=&quot;3&quot; unique_id=&quot;10153&quot;&gt;&lt;property id=&quot;20148&quot; value=&quot;5&quot;/&gt;&lt;property id=&quot;20300&quot; value=&quot;Slide 43 - &amp;quot;EB-2; Advanced degree holder, Special Handling for University Teachers&amp;quot;&quot;/&gt;&lt;property id=&quot;20307&quot; value=&quot;290&quot;/&gt;&lt;/object&gt;&lt;object type=&quot;3&quot; unique_id=&quot;10154&quot;&gt;&lt;property id=&quot;20148&quot; value=&quot;5&quot;/&gt;&lt;property id=&quot;20300&quot; value=&quot;Slide 44 - &amp;quot;EB-2 Process Overview&amp;quot;&quot;/&gt;&lt;property id=&quot;20307&quot; value=&quot;280&quot;/&gt;&lt;/object&gt;&lt;object type=&quot;3&quot; unique_id=&quot;10155&quot;&gt;&lt;property id=&quot;20148&quot; value=&quot;5&quot;/&gt;&lt;property id=&quot;20300&quot; value=&quot;Slide 45 - &amp;quot;EB-2 Process Details &amp;amp; Timeline&amp;quot;&quot;/&gt;&lt;property id=&quot;20307&quot; value=&quot;348&quot;/&gt;&lt;/object&gt;&lt;object type=&quot;3&quot; unique_id=&quot;10156&quot;&gt;&lt;property id=&quot;20148&quot; value=&quot;5&quot;/&gt;&lt;property id=&quot;20300&quot; value=&quot;Slide 46 - &amp;quot;EB-2: iStart E-forms &amp;amp; Required Documents&amp;quot;&quot;/&gt;&lt;property id=&quot;20307&quot; value=&quot;270&quot;/&gt;&lt;/object&gt;&lt;object type=&quot;3&quot; unique_id=&quot;10157&quot;&gt;&lt;property id=&quot;20148&quot; value=&quot;5&quot;/&gt;&lt;property id=&quot;20300&quot; value=&quot;Slide 47 - &amp;quot;References and Links&amp;quot;&quot;/&gt;&lt;property id=&quot;20307&quot; value=&quot;297&quot;/&gt;&lt;/object&gt;&lt;object type=&quot;3&quot; unique_id=&quot;10158&quot;&gt;&lt;property id=&quot;20148&quot; value=&quot;5&quot;/&gt;&lt;property id=&quot;20300&quot; value=&quot;Slide 48 - &amp;quot;Requesting Access to iStart&amp;quot;&quot;/&gt;&lt;property id=&quot;20307&quot; value=&quot;322&quot;/&gt;&lt;/object&gt;&lt;/object&gt;&lt;object type=&quot;8&quot; unique_id=&quot;10208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Presentation (TechTow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(TechTower)</Template>
  <TotalTime>2118</TotalTime>
  <Words>3796</Words>
  <Application>Microsoft Office PowerPoint</Application>
  <PresentationFormat>On-screen Show (4:3)</PresentationFormat>
  <Paragraphs>586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Tw Cen MT</vt:lpstr>
      <vt:lpstr>Presentation (TechTower)</vt:lpstr>
      <vt:lpstr>iStart Departmental User Guide Presented by: The Office of Global Human Resources and The Office of International Education</vt:lpstr>
      <vt:lpstr>Processing Foreign National Employees, Scholars &amp; Visitors in iStart</vt:lpstr>
      <vt:lpstr>Processing Foreign National Employees, Scholars &amp; Visitors in iStart</vt:lpstr>
      <vt:lpstr>Processing Foreign National Employees, Scholars &amp; Visitors in iStart</vt:lpstr>
      <vt:lpstr>Definitions &amp; Terms</vt:lpstr>
      <vt:lpstr>Federal Agency Overview</vt:lpstr>
      <vt:lpstr>iStart Departmental User Access</vt:lpstr>
      <vt:lpstr>Log in with Department Access</vt:lpstr>
      <vt:lpstr>Viewing All Client Records</vt:lpstr>
      <vt:lpstr>View Specific Cases</vt:lpstr>
      <vt:lpstr>Case Information Display</vt:lpstr>
      <vt:lpstr>Reviewing A Pending Grouped E-form-</vt:lpstr>
      <vt:lpstr>Client Access vs. 2nd Approver</vt:lpstr>
      <vt:lpstr>Nonimmigrant Status Options</vt:lpstr>
      <vt:lpstr>B-1 Business Visitor or Visa Waiver Business </vt:lpstr>
      <vt:lpstr>B-1/VWB: Process Overview</vt:lpstr>
      <vt:lpstr>B-1/VWB: Process Details &amp; Timeline</vt:lpstr>
      <vt:lpstr>B-1/VWB: iStart E-forms &amp; Required Documents</vt:lpstr>
      <vt:lpstr>H-1B Temporary Worker</vt:lpstr>
      <vt:lpstr>H-1B: Process Overview</vt:lpstr>
      <vt:lpstr>H-1B: Process Details &amp; Timeline</vt:lpstr>
      <vt:lpstr>H-1B: iStart E-forms &amp; Required Documents</vt:lpstr>
      <vt:lpstr>J-1 Exchange Visitor Scholar Categories</vt:lpstr>
      <vt:lpstr>J-1 Scholar: Process Overview</vt:lpstr>
      <vt:lpstr>J-1 Scholar: Process Details &amp; Timeline</vt:lpstr>
      <vt:lpstr>J-1 Scholar: iStart E-forms &amp; Required Documents</vt:lpstr>
      <vt:lpstr>J-1 Exchange Visitor Student Intern</vt:lpstr>
      <vt:lpstr>J-1 Student Intern: Process Overview</vt:lpstr>
      <vt:lpstr>J-1 Student Intern: Process Details &amp; Timeline</vt:lpstr>
      <vt:lpstr>J-1 Student Intern: iStart E-forms &amp; Required Documents</vt:lpstr>
      <vt:lpstr>Trade NAFTA (TN)</vt:lpstr>
      <vt:lpstr>TN Process Overview</vt:lpstr>
      <vt:lpstr>TN Process Details &amp; Timeline</vt:lpstr>
      <vt:lpstr>TN: iStart E-forms &amp; Required Documents</vt:lpstr>
      <vt:lpstr>Other Nonimmigrant Statuses</vt:lpstr>
      <vt:lpstr>Immigrant Petition Options</vt:lpstr>
      <vt:lpstr>EB-1; Outstanding Professor or Researcher</vt:lpstr>
      <vt:lpstr>EB-1; Outstanding Professor or Researcher</vt:lpstr>
      <vt:lpstr>EB-1 Process Overview</vt:lpstr>
      <vt:lpstr>EB-1 Process Details &amp; Timeline</vt:lpstr>
      <vt:lpstr>EB-1: iStart E-forms &amp; Required Documents</vt:lpstr>
      <vt:lpstr>EB-2; Advanced degree holder, Special Handling for University Teachers</vt:lpstr>
      <vt:lpstr>EB-2; Advanced degree holder, Special Handling for University Teachers</vt:lpstr>
      <vt:lpstr>EB-2 Process Overview</vt:lpstr>
      <vt:lpstr>EB-2 Process Details &amp; Timeline</vt:lpstr>
      <vt:lpstr>EB-2: iStart E-forms &amp; Required Documents</vt:lpstr>
      <vt:lpstr>References and Links</vt:lpstr>
      <vt:lpstr>Requesting Access to iStart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iStart Departmental User Guide</dc:title>
  <dc:creator>The Joneses</dc:creator>
  <cp:lastModifiedBy>Atencio, Marisa</cp:lastModifiedBy>
  <cp:revision>208</cp:revision>
  <dcterms:created xsi:type="dcterms:W3CDTF">2013-03-11T14:04:02Z</dcterms:created>
  <dcterms:modified xsi:type="dcterms:W3CDTF">2015-02-17T00:01:02Z</dcterms:modified>
</cp:coreProperties>
</file>